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5" r:id="rId2"/>
    <p:sldId id="296" r:id="rId3"/>
    <p:sldId id="314" r:id="rId4"/>
    <p:sldId id="319" r:id="rId5"/>
    <p:sldId id="320" r:id="rId6"/>
    <p:sldId id="315" r:id="rId7"/>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ED7"/>
    <a:srgbClr val="03A63C"/>
    <a:srgbClr val="E1EFD8"/>
    <a:srgbClr val="FFF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9" autoAdjust="0"/>
    <p:restoredTop sz="71059" autoAdjust="0"/>
  </p:normalViewPr>
  <p:slideViewPr>
    <p:cSldViewPr>
      <p:cViewPr varScale="1">
        <p:scale>
          <a:sx n="74" d="100"/>
          <a:sy n="74" d="100"/>
        </p:scale>
        <p:origin x="2178" y="6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8" d="100"/>
          <a:sy n="88"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CEB93405-678F-1C06-FD1B-3A44D906852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5FB73D9A-7C12-ADF6-5DE6-E679BFC1CDC1}"/>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DEE78DF-623C-4B1D-8380-6DED6B60B9F5}" type="datetimeFigureOut">
              <a:rPr lang="ja-JP" altLang="en-US"/>
              <a:pPr>
                <a:defRPr/>
              </a:pPr>
              <a:t>2023/8/8</a:t>
            </a:fld>
            <a:endParaRPr lang="ja-JP" altLang="en-US"/>
          </a:p>
        </p:txBody>
      </p:sp>
      <p:sp>
        <p:nvSpPr>
          <p:cNvPr id="4" name="スライド イメージ プレースホルダ 3">
            <a:extLst>
              <a:ext uri="{FF2B5EF4-FFF2-40B4-BE49-F238E27FC236}">
                <a16:creationId xmlns:a16="http://schemas.microsoft.com/office/drawing/2014/main" id="{6B5604F4-45F9-F9FC-FD6A-665D7F652D9C}"/>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6E9CEEC6-E132-BDF1-1BA7-44BAB479D10B}"/>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64F94DE9-F4D9-81EC-6BAD-2035DCAA8159}"/>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C1644840-3680-7DC7-3AA7-7E0DB2A02FFC}"/>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1DC1402-8173-4FAD-8889-1E55CF206AD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solidFill>
                  <a:srgbClr val="FF0000"/>
                </a:solidFill>
              </a:rPr>
              <a:t>チャプター</a:t>
            </a:r>
            <a:r>
              <a:rPr kumimoji="1" lang="en-US" altLang="ja-JP" dirty="0">
                <a:solidFill>
                  <a:srgbClr val="FF0000"/>
                </a:solidFill>
              </a:rPr>
              <a:t>4</a:t>
            </a:r>
            <a:r>
              <a:rPr kumimoji="1" lang="ja-JP" altLang="en-US" dirty="0">
                <a:solidFill>
                  <a:srgbClr val="FF0000"/>
                </a:solidFill>
              </a:rPr>
              <a:t>：</a:t>
            </a:r>
            <a:r>
              <a:rPr kumimoji="1" lang="ja-JP" altLang="en-US" dirty="0"/>
              <a:t>日常点検チェックシート</a:t>
            </a:r>
            <a:endParaRPr kumimoji="1" lang="en-US" altLang="ja-JP" dirty="0"/>
          </a:p>
          <a:p>
            <a:endParaRPr kumimoji="1" lang="en-US" altLang="ja-JP" dirty="0"/>
          </a:p>
          <a:p>
            <a:r>
              <a:rPr kumimoji="1" lang="ja-JP" altLang="en-US" dirty="0"/>
              <a:t>省燃費運転に関する、日常点検チェックシートです。</a:t>
            </a:r>
            <a:endParaRPr kumimoji="1" lang="en-US" altLang="ja-JP" dirty="0"/>
          </a:p>
          <a:p>
            <a:r>
              <a:rPr kumimoji="1" lang="ja-JP" altLang="en-US" dirty="0"/>
              <a:t>定期的にチェックしてみてください。</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1</a:t>
            </a:fld>
            <a:endParaRPr lang="ja-JP" altLang="en-US"/>
          </a:p>
        </p:txBody>
      </p:sp>
    </p:spTree>
    <p:extLst>
      <p:ext uri="{BB962C8B-B14F-4D97-AF65-F5344CB8AC3E}">
        <p14:creationId xmlns:p14="http://schemas.microsoft.com/office/powerpoint/2010/main" val="237714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2</a:t>
            </a:fld>
            <a:endParaRPr lang="ja-JP" altLang="en-US"/>
          </a:p>
        </p:txBody>
      </p:sp>
    </p:spTree>
    <p:extLst>
      <p:ext uri="{BB962C8B-B14F-4D97-AF65-F5344CB8AC3E}">
        <p14:creationId xmlns:p14="http://schemas.microsoft.com/office/powerpoint/2010/main" val="390527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3</a:t>
            </a:fld>
            <a:endParaRPr lang="ja-JP" altLang="en-US"/>
          </a:p>
        </p:txBody>
      </p:sp>
    </p:spTree>
    <p:extLst>
      <p:ext uri="{BB962C8B-B14F-4D97-AF65-F5344CB8AC3E}">
        <p14:creationId xmlns:p14="http://schemas.microsoft.com/office/powerpoint/2010/main" val="394934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FF0000"/>
                </a:solidFill>
              </a:rPr>
              <a:t>この動画の</a:t>
            </a:r>
            <a:r>
              <a:rPr kumimoji="1" lang="ja-JP" altLang="en-US" dirty="0"/>
              <a:t>制作に当たり、ご覧の各メーカーから協力をいただきました。</a:t>
            </a:r>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4</a:t>
            </a:fld>
            <a:endParaRPr lang="ja-JP" altLang="en-US"/>
          </a:p>
        </p:txBody>
      </p:sp>
    </p:spTree>
    <p:extLst>
      <p:ext uri="{BB962C8B-B14F-4D97-AF65-F5344CB8AC3E}">
        <p14:creationId xmlns:p14="http://schemas.microsoft.com/office/powerpoint/2010/main" val="306664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5</a:t>
            </a:fld>
            <a:endParaRPr lang="ja-JP" altLang="en-US"/>
          </a:p>
        </p:txBody>
      </p:sp>
    </p:spTree>
    <p:extLst>
      <p:ext uri="{BB962C8B-B14F-4D97-AF65-F5344CB8AC3E}">
        <p14:creationId xmlns:p14="http://schemas.microsoft.com/office/powerpoint/2010/main" val="194597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a:extLst>
              <a:ext uri="{FF2B5EF4-FFF2-40B4-BE49-F238E27FC236}">
                <a16:creationId xmlns:a16="http://schemas.microsoft.com/office/drawing/2014/main" id="{0EA5C5EC-EC43-5C35-3CB3-EA9C65E56F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a:extLst>
              <a:ext uri="{FF2B5EF4-FFF2-40B4-BE49-F238E27FC236}">
                <a16:creationId xmlns:a16="http://schemas.microsoft.com/office/drawing/2014/main" id="{B067A69E-063E-169F-3A64-5DAE4471F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日々の小さな意識、心がけで実施できる省燃費運転。</a:t>
            </a:r>
            <a:endParaRPr lang="en-US" altLang="ja-JP" dirty="0"/>
          </a:p>
          <a:p>
            <a:pPr eaLnBrk="1" hangingPunct="1">
              <a:spcBef>
                <a:spcPct val="0"/>
              </a:spcBef>
            </a:pPr>
            <a:r>
              <a:rPr lang="ja-JP" altLang="en-US" dirty="0"/>
              <a:t>地球環境だけだなく、燃費向上によって私たち自身が享受できるメリットも多くあります。</a:t>
            </a:r>
            <a:endParaRPr lang="en-US" altLang="ja-JP" dirty="0"/>
          </a:p>
          <a:p>
            <a:pPr eaLnBrk="1" hangingPunct="1">
              <a:spcBef>
                <a:spcPct val="0"/>
              </a:spcBef>
            </a:pPr>
            <a:r>
              <a:rPr lang="ja-JP" altLang="en-US" dirty="0"/>
              <a:t>ぜひとも、みなさん省燃費運転の実施にご協力をお願いいたします。</a:t>
            </a:r>
          </a:p>
        </p:txBody>
      </p:sp>
      <p:sp>
        <p:nvSpPr>
          <p:cNvPr id="37892" name="スライド番号プレースホルダ 3">
            <a:extLst>
              <a:ext uri="{FF2B5EF4-FFF2-40B4-BE49-F238E27FC236}">
                <a16:creationId xmlns:a16="http://schemas.microsoft.com/office/drawing/2014/main" id="{3FE26AAD-1D8B-2BFE-08FE-ED41CC0CE5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D004AC7-B7F0-4D0E-BFC4-F6A7931229DD}" type="slidenum">
              <a:rPr lang="ja-JP" altLang="en-US" smtClean="0"/>
              <a:pPr>
                <a:spcBef>
                  <a:spcPct val="0"/>
                </a:spcBef>
              </a:pPr>
              <a:t>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3BA537A0-DF85-E399-A1BB-DA42BEC976A7}"/>
              </a:ext>
            </a:extLst>
          </p:cNvPr>
          <p:cNvSpPr>
            <a:spLocks noGrp="1"/>
          </p:cNvSpPr>
          <p:nvPr>
            <p:ph type="dt" sz="half" idx="10"/>
          </p:nvPr>
        </p:nvSpPr>
        <p:spPr/>
        <p:txBody>
          <a:bodyPr/>
          <a:lstStyle>
            <a:lvl1pPr>
              <a:defRPr/>
            </a:lvl1pPr>
          </a:lstStyle>
          <a:p>
            <a:pPr>
              <a:defRPr/>
            </a:pPr>
            <a:fld id="{BCA0025C-AA7A-44B0-A266-0100420D7021}"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D903CF92-0047-860D-3B67-4A08A43C5AF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46B55D7-6D81-EE6D-C783-5548E59213EE}"/>
              </a:ext>
            </a:extLst>
          </p:cNvPr>
          <p:cNvSpPr>
            <a:spLocks noGrp="1"/>
          </p:cNvSpPr>
          <p:nvPr>
            <p:ph type="sldNum" sz="quarter" idx="12"/>
          </p:nvPr>
        </p:nvSpPr>
        <p:spPr/>
        <p:txBody>
          <a:bodyPr/>
          <a:lstStyle>
            <a:lvl1pPr>
              <a:defRPr/>
            </a:lvl1pPr>
          </a:lstStyle>
          <a:p>
            <a:pPr>
              <a:defRPr/>
            </a:pPr>
            <a:fld id="{FDBA55E8-C184-4EDE-B364-431069F17DBA}" type="slidenum">
              <a:rPr lang="ja-JP" altLang="en-US"/>
              <a:pPr>
                <a:defRPr/>
              </a:pPr>
              <a:t>‹#›</a:t>
            </a:fld>
            <a:endParaRPr lang="ja-JP" altLang="en-US"/>
          </a:p>
        </p:txBody>
      </p:sp>
    </p:spTree>
    <p:extLst>
      <p:ext uri="{BB962C8B-B14F-4D97-AF65-F5344CB8AC3E}">
        <p14:creationId xmlns:p14="http://schemas.microsoft.com/office/powerpoint/2010/main" val="30056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CC2ABE4-2CC1-84BD-8B2F-9F6B5A80F327}"/>
              </a:ext>
            </a:extLst>
          </p:cNvPr>
          <p:cNvSpPr>
            <a:spLocks noGrp="1"/>
          </p:cNvSpPr>
          <p:nvPr>
            <p:ph type="dt" sz="half" idx="10"/>
          </p:nvPr>
        </p:nvSpPr>
        <p:spPr/>
        <p:txBody>
          <a:bodyPr/>
          <a:lstStyle>
            <a:lvl1pPr>
              <a:defRPr/>
            </a:lvl1pPr>
          </a:lstStyle>
          <a:p>
            <a:pPr>
              <a:defRPr/>
            </a:pPr>
            <a:fld id="{D3E0337F-5702-4263-BA9C-F2FD747D60AC}"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F296F9A4-1E9F-A046-E077-770282DB04E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21960DB-4140-E4FB-0D20-690385B7860C}"/>
              </a:ext>
            </a:extLst>
          </p:cNvPr>
          <p:cNvSpPr>
            <a:spLocks noGrp="1"/>
          </p:cNvSpPr>
          <p:nvPr>
            <p:ph type="sldNum" sz="quarter" idx="12"/>
          </p:nvPr>
        </p:nvSpPr>
        <p:spPr/>
        <p:txBody>
          <a:bodyPr/>
          <a:lstStyle>
            <a:lvl1pPr>
              <a:defRPr/>
            </a:lvl1pPr>
          </a:lstStyle>
          <a:p>
            <a:pPr>
              <a:defRPr/>
            </a:pPr>
            <a:fld id="{7443103C-60E3-4F63-99FE-EB5D9784DE57}" type="slidenum">
              <a:rPr lang="ja-JP" altLang="en-US"/>
              <a:pPr>
                <a:defRPr/>
              </a:pPr>
              <a:t>‹#›</a:t>
            </a:fld>
            <a:endParaRPr lang="ja-JP" altLang="en-US"/>
          </a:p>
        </p:txBody>
      </p:sp>
    </p:spTree>
    <p:extLst>
      <p:ext uri="{BB962C8B-B14F-4D97-AF65-F5344CB8AC3E}">
        <p14:creationId xmlns:p14="http://schemas.microsoft.com/office/powerpoint/2010/main" val="135488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70CD71F-D3F6-8484-9D58-A3E18F774339}"/>
              </a:ext>
            </a:extLst>
          </p:cNvPr>
          <p:cNvSpPr>
            <a:spLocks noGrp="1"/>
          </p:cNvSpPr>
          <p:nvPr>
            <p:ph type="dt" sz="half" idx="10"/>
          </p:nvPr>
        </p:nvSpPr>
        <p:spPr/>
        <p:txBody>
          <a:bodyPr/>
          <a:lstStyle>
            <a:lvl1pPr>
              <a:defRPr/>
            </a:lvl1pPr>
          </a:lstStyle>
          <a:p>
            <a:pPr>
              <a:defRPr/>
            </a:pPr>
            <a:fld id="{86AB90EE-09F1-4F27-B0B6-DB608C316141}"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61C34B57-B938-E5B6-D67C-458FAA2FF2B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18F3480-0A2E-E6D7-B7CA-87A757BBED72}"/>
              </a:ext>
            </a:extLst>
          </p:cNvPr>
          <p:cNvSpPr>
            <a:spLocks noGrp="1"/>
          </p:cNvSpPr>
          <p:nvPr>
            <p:ph type="sldNum" sz="quarter" idx="12"/>
          </p:nvPr>
        </p:nvSpPr>
        <p:spPr/>
        <p:txBody>
          <a:bodyPr/>
          <a:lstStyle>
            <a:lvl1pPr>
              <a:defRPr/>
            </a:lvl1pPr>
          </a:lstStyle>
          <a:p>
            <a:pPr>
              <a:defRPr/>
            </a:pPr>
            <a:fld id="{07525907-3B06-4BE8-AE03-CDA1FF3F75D2}" type="slidenum">
              <a:rPr lang="ja-JP" altLang="en-US"/>
              <a:pPr>
                <a:defRPr/>
              </a:pPr>
              <a:t>‹#›</a:t>
            </a:fld>
            <a:endParaRPr lang="ja-JP" altLang="en-US"/>
          </a:p>
        </p:txBody>
      </p:sp>
    </p:spTree>
    <p:extLst>
      <p:ext uri="{BB962C8B-B14F-4D97-AF65-F5344CB8AC3E}">
        <p14:creationId xmlns:p14="http://schemas.microsoft.com/office/powerpoint/2010/main" val="260237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5C9EED6-6667-D283-DBB9-AB7DB0DABF79}"/>
              </a:ext>
            </a:extLst>
          </p:cNvPr>
          <p:cNvSpPr>
            <a:spLocks noGrp="1"/>
          </p:cNvSpPr>
          <p:nvPr>
            <p:ph type="dt" sz="half" idx="10"/>
          </p:nvPr>
        </p:nvSpPr>
        <p:spPr/>
        <p:txBody>
          <a:bodyPr/>
          <a:lstStyle>
            <a:lvl1pPr>
              <a:defRPr/>
            </a:lvl1pPr>
          </a:lstStyle>
          <a:p>
            <a:pPr>
              <a:defRPr/>
            </a:pPr>
            <a:fld id="{5D19E746-5BC9-446E-B07B-98AEB8DB9A5F}"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2BA88065-8308-A811-DBAC-2893C7659B6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899716DA-6EF7-2104-27CB-29AA1CDD8D8D}"/>
              </a:ext>
            </a:extLst>
          </p:cNvPr>
          <p:cNvSpPr>
            <a:spLocks noGrp="1"/>
          </p:cNvSpPr>
          <p:nvPr>
            <p:ph type="sldNum" sz="quarter" idx="12"/>
          </p:nvPr>
        </p:nvSpPr>
        <p:spPr/>
        <p:txBody>
          <a:bodyPr/>
          <a:lstStyle>
            <a:lvl1pPr>
              <a:defRPr/>
            </a:lvl1pPr>
          </a:lstStyle>
          <a:p>
            <a:pPr>
              <a:defRPr/>
            </a:pPr>
            <a:fld id="{63612FFC-C2C6-4829-9FD5-B8C06A35DFEA}" type="slidenum">
              <a:rPr lang="ja-JP" altLang="en-US"/>
              <a:pPr>
                <a:defRPr/>
              </a:pPr>
              <a:t>‹#›</a:t>
            </a:fld>
            <a:endParaRPr lang="ja-JP" altLang="en-US"/>
          </a:p>
        </p:txBody>
      </p:sp>
    </p:spTree>
    <p:extLst>
      <p:ext uri="{BB962C8B-B14F-4D97-AF65-F5344CB8AC3E}">
        <p14:creationId xmlns:p14="http://schemas.microsoft.com/office/powerpoint/2010/main" val="395345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E32CB603-F6FE-4F60-589B-876905EF383F}"/>
              </a:ext>
            </a:extLst>
          </p:cNvPr>
          <p:cNvSpPr>
            <a:spLocks noGrp="1"/>
          </p:cNvSpPr>
          <p:nvPr>
            <p:ph type="dt" sz="half" idx="10"/>
          </p:nvPr>
        </p:nvSpPr>
        <p:spPr/>
        <p:txBody>
          <a:bodyPr/>
          <a:lstStyle>
            <a:lvl1pPr>
              <a:defRPr/>
            </a:lvl1pPr>
          </a:lstStyle>
          <a:p>
            <a:pPr>
              <a:defRPr/>
            </a:pPr>
            <a:fld id="{824C48C3-2DC9-48EB-8583-D114E3E8D113}"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4C4F921C-2B3C-ECD4-3160-6B317863B90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55D7D19-751A-FBBD-FE26-11738E4BB629}"/>
              </a:ext>
            </a:extLst>
          </p:cNvPr>
          <p:cNvSpPr>
            <a:spLocks noGrp="1"/>
          </p:cNvSpPr>
          <p:nvPr>
            <p:ph type="sldNum" sz="quarter" idx="12"/>
          </p:nvPr>
        </p:nvSpPr>
        <p:spPr/>
        <p:txBody>
          <a:bodyPr/>
          <a:lstStyle>
            <a:lvl1pPr>
              <a:defRPr/>
            </a:lvl1pPr>
          </a:lstStyle>
          <a:p>
            <a:pPr>
              <a:defRPr/>
            </a:pPr>
            <a:fld id="{D1101C3B-CAA2-4424-89C8-EF543EBFC386}" type="slidenum">
              <a:rPr lang="ja-JP" altLang="en-US"/>
              <a:pPr>
                <a:defRPr/>
              </a:pPr>
              <a:t>‹#›</a:t>
            </a:fld>
            <a:endParaRPr lang="ja-JP" altLang="en-US"/>
          </a:p>
        </p:txBody>
      </p:sp>
    </p:spTree>
    <p:extLst>
      <p:ext uri="{BB962C8B-B14F-4D97-AF65-F5344CB8AC3E}">
        <p14:creationId xmlns:p14="http://schemas.microsoft.com/office/powerpoint/2010/main" val="110477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94D2F1D6-515D-8642-A0D3-12A29DF7F7E6}"/>
              </a:ext>
            </a:extLst>
          </p:cNvPr>
          <p:cNvSpPr>
            <a:spLocks noGrp="1"/>
          </p:cNvSpPr>
          <p:nvPr>
            <p:ph type="dt" sz="half" idx="10"/>
          </p:nvPr>
        </p:nvSpPr>
        <p:spPr/>
        <p:txBody>
          <a:bodyPr/>
          <a:lstStyle>
            <a:lvl1pPr>
              <a:defRPr/>
            </a:lvl1pPr>
          </a:lstStyle>
          <a:p>
            <a:pPr>
              <a:defRPr/>
            </a:pPr>
            <a:fld id="{2D986472-DD05-4D74-B7C8-997D11B7E834}"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3DBC25C1-DB00-8F0E-3006-20FF6F99692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FFC584CC-F66D-95E0-13C0-57AEC963F525}"/>
              </a:ext>
            </a:extLst>
          </p:cNvPr>
          <p:cNvSpPr>
            <a:spLocks noGrp="1"/>
          </p:cNvSpPr>
          <p:nvPr>
            <p:ph type="sldNum" sz="quarter" idx="12"/>
          </p:nvPr>
        </p:nvSpPr>
        <p:spPr/>
        <p:txBody>
          <a:bodyPr/>
          <a:lstStyle>
            <a:lvl1pPr>
              <a:defRPr/>
            </a:lvl1pPr>
          </a:lstStyle>
          <a:p>
            <a:pPr>
              <a:defRPr/>
            </a:pPr>
            <a:fld id="{48DFD120-706B-4DD0-A23A-8F3DE3A93486}" type="slidenum">
              <a:rPr lang="ja-JP" altLang="en-US"/>
              <a:pPr>
                <a:defRPr/>
              </a:pPr>
              <a:t>‹#›</a:t>
            </a:fld>
            <a:endParaRPr lang="ja-JP" altLang="en-US"/>
          </a:p>
        </p:txBody>
      </p:sp>
    </p:spTree>
    <p:extLst>
      <p:ext uri="{BB962C8B-B14F-4D97-AF65-F5344CB8AC3E}">
        <p14:creationId xmlns:p14="http://schemas.microsoft.com/office/powerpoint/2010/main" val="15158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2F4DC31D-750A-8EFB-9A7F-A98AE978D41B}"/>
              </a:ext>
            </a:extLst>
          </p:cNvPr>
          <p:cNvSpPr>
            <a:spLocks noGrp="1"/>
          </p:cNvSpPr>
          <p:nvPr>
            <p:ph type="dt" sz="half" idx="10"/>
          </p:nvPr>
        </p:nvSpPr>
        <p:spPr/>
        <p:txBody>
          <a:bodyPr/>
          <a:lstStyle>
            <a:lvl1pPr>
              <a:defRPr/>
            </a:lvl1pPr>
          </a:lstStyle>
          <a:p>
            <a:pPr>
              <a:defRPr/>
            </a:pPr>
            <a:fld id="{739AC49D-85EC-4B0D-9663-3B62F7B836B9}" type="datetimeFigureOut">
              <a:rPr lang="ja-JP" altLang="en-US"/>
              <a:pPr>
                <a:defRPr/>
              </a:pPr>
              <a:t>2023/8/8</a:t>
            </a:fld>
            <a:endParaRPr lang="ja-JP" altLang="en-US"/>
          </a:p>
        </p:txBody>
      </p:sp>
      <p:sp>
        <p:nvSpPr>
          <p:cNvPr id="8" name="フッター プレースホルダ 4">
            <a:extLst>
              <a:ext uri="{FF2B5EF4-FFF2-40B4-BE49-F238E27FC236}">
                <a16:creationId xmlns:a16="http://schemas.microsoft.com/office/drawing/2014/main" id="{15297821-2607-CC58-8E51-D1B8683F308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1AE9F303-8B9A-5FA7-672A-430DFDFD80D6}"/>
              </a:ext>
            </a:extLst>
          </p:cNvPr>
          <p:cNvSpPr>
            <a:spLocks noGrp="1"/>
          </p:cNvSpPr>
          <p:nvPr>
            <p:ph type="sldNum" sz="quarter" idx="12"/>
          </p:nvPr>
        </p:nvSpPr>
        <p:spPr/>
        <p:txBody>
          <a:bodyPr/>
          <a:lstStyle>
            <a:lvl1pPr>
              <a:defRPr/>
            </a:lvl1pPr>
          </a:lstStyle>
          <a:p>
            <a:pPr>
              <a:defRPr/>
            </a:pPr>
            <a:fld id="{0F32ED6F-0594-4458-968E-4469B6A16590}" type="slidenum">
              <a:rPr lang="ja-JP" altLang="en-US"/>
              <a:pPr>
                <a:defRPr/>
              </a:pPr>
              <a:t>‹#›</a:t>
            </a:fld>
            <a:endParaRPr lang="ja-JP" altLang="en-US"/>
          </a:p>
        </p:txBody>
      </p:sp>
    </p:spTree>
    <p:extLst>
      <p:ext uri="{BB962C8B-B14F-4D97-AF65-F5344CB8AC3E}">
        <p14:creationId xmlns:p14="http://schemas.microsoft.com/office/powerpoint/2010/main" val="41493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9996F667-2374-82F0-E57A-D43A7F78223B}"/>
              </a:ext>
            </a:extLst>
          </p:cNvPr>
          <p:cNvSpPr>
            <a:spLocks noGrp="1"/>
          </p:cNvSpPr>
          <p:nvPr>
            <p:ph type="dt" sz="half" idx="10"/>
          </p:nvPr>
        </p:nvSpPr>
        <p:spPr/>
        <p:txBody>
          <a:bodyPr/>
          <a:lstStyle>
            <a:lvl1pPr>
              <a:defRPr/>
            </a:lvl1pPr>
          </a:lstStyle>
          <a:p>
            <a:pPr>
              <a:defRPr/>
            </a:pPr>
            <a:fld id="{2D53ECDC-CDD9-4319-AB87-4994D901555F}" type="datetimeFigureOut">
              <a:rPr lang="ja-JP" altLang="en-US"/>
              <a:pPr>
                <a:defRPr/>
              </a:pPr>
              <a:t>2023/8/8</a:t>
            </a:fld>
            <a:endParaRPr lang="ja-JP" altLang="en-US"/>
          </a:p>
        </p:txBody>
      </p:sp>
      <p:sp>
        <p:nvSpPr>
          <p:cNvPr id="4" name="フッター プレースホルダ 4">
            <a:extLst>
              <a:ext uri="{FF2B5EF4-FFF2-40B4-BE49-F238E27FC236}">
                <a16:creationId xmlns:a16="http://schemas.microsoft.com/office/drawing/2014/main" id="{B371C2BB-085C-E456-B4D2-AA9E5EB16A5F}"/>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DA9F1502-9AAB-ECAF-38FA-7839F868A3C2}"/>
              </a:ext>
            </a:extLst>
          </p:cNvPr>
          <p:cNvSpPr>
            <a:spLocks noGrp="1"/>
          </p:cNvSpPr>
          <p:nvPr>
            <p:ph type="sldNum" sz="quarter" idx="12"/>
          </p:nvPr>
        </p:nvSpPr>
        <p:spPr/>
        <p:txBody>
          <a:bodyPr/>
          <a:lstStyle>
            <a:lvl1pPr>
              <a:defRPr/>
            </a:lvl1pPr>
          </a:lstStyle>
          <a:p>
            <a:pPr>
              <a:defRPr/>
            </a:pPr>
            <a:fld id="{841651FA-1DA1-40D1-BDDE-1AD75A609C2A}" type="slidenum">
              <a:rPr lang="ja-JP" altLang="en-US"/>
              <a:pPr>
                <a:defRPr/>
              </a:pPr>
              <a:t>‹#›</a:t>
            </a:fld>
            <a:endParaRPr lang="ja-JP" altLang="en-US"/>
          </a:p>
        </p:txBody>
      </p:sp>
    </p:spTree>
    <p:extLst>
      <p:ext uri="{BB962C8B-B14F-4D97-AF65-F5344CB8AC3E}">
        <p14:creationId xmlns:p14="http://schemas.microsoft.com/office/powerpoint/2010/main" val="207768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195D5853-4852-0F84-3637-A81062F4F29F}"/>
              </a:ext>
            </a:extLst>
          </p:cNvPr>
          <p:cNvSpPr>
            <a:spLocks noGrp="1"/>
          </p:cNvSpPr>
          <p:nvPr>
            <p:ph type="dt" sz="half" idx="10"/>
          </p:nvPr>
        </p:nvSpPr>
        <p:spPr/>
        <p:txBody>
          <a:bodyPr/>
          <a:lstStyle>
            <a:lvl1pPr>
              <a:defRPr/>
            </a:lvl1pPr>
          </a:lstStyle>
          <a:p>
            <a:pPr>
              <a:defRPr/>
            </a:pPr>
            <a:fld id="{F1D6CED7-7701-4D2B-B4EF-44A6BEAF9524}" type="datetimeFigureOut">
              <a:rPr lang="ja-JP" altLang="en-US"/>
              <a:pPr>
                <a:defRPr/>
              </a:pPr>
              <a:t>2023/8/8</a:t>
            </a:fld>
            <a:endParaRPr lang="ja-JP" altLang="en-US"/>
          </a:p>
        </p:txBody>
      </p:sp>
      <p:sp>
        <p:nvSpPr>
          <p:cNvPr id="3" name="フッター プレースホルダ 4">
            <a:extLst>
              <a:ext uri="{FF2B5EF4-FFF2-40B4-BE49-F238E27FC236}">
                <a16:creationId xmlns:a16="http://schemas.microsoft.com/office/drawing/2014/main" id="{D1038F6B-CA49-3B42-CF91-5DB36FABA81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61A9EBF1-2FE1-E4F1-9A2A-87F91C44D053}"/>
              </a:ext>
            </a:extLst>
          </p:cNvPr>
          <p:cNvSpPr>
            <a:spLocks noGrp="1"/>
          </p:cNvSpPr>
          <p:nvPr>
            <p:ph type="sldNum" sz="quarter" idx="12"/>
          </p:nvPr>
        </p:nvSpPr>
        <p:spPr/>
        <p:txBody>
          <a:bodyPr/>
          <a:lstStyle>
            <a:lvl1pPr>
              <a:defRPr/>
            </a:lvl1pPr>
          </a:lstStyle>
          <a:p>
            <a:pPr>
              <a:defRPr/>
            </a:pPr>
            <a:fld id="{FBD9B238-3FC3-4717-83ED-964984192A44}" type="slidenum">
              <a:rPr lang="ja-JP" altLang="en-US"/>
              <a:pPr>
                <a:defRPr/>
              </a:pPr>
              <a:t>‹#›</a:t>
            </a:fld>
            <a:endParaRPr lang="ja-JP" altLang="en-US"/>
          </a:p>
        </p:txBody>
      </p:sp>
    </p:spTree>
    <p:extLst>
      <p:ext uri="{BB962C8B-B14F-4D97-AF65-F5344CB8AC3E}">
        <p14:creationId xmlns:p14="http://schemas.microsoft.com/office/powerpoint/2010/main" val="255544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C61003D9-727B-A4DF-805D-D4E20CF2FFAB}"/>
              </a:ext>
            </a:extLst>
          </p:cNvPr>
          <p:cNvSpPr>
            <a:spLocks noGrp="1"/>
          </p:cNvSpPr>
          <p:nvPr>
            <p:ph type="dt" sz="half" idx="10"/>
          </p:nvPr>
        </p:nvSpPr>
        <p:spPr/>
        <p:txBody>
          <a:bodyPr/>
          <a:lstStyle>
            <a:lvl1pPr>
              <a:defRPr/>
            </a:lvl1pPr>
          </a:lstStyle>
          <a:p>
            <a:pPr>
              <a:defRPr/>
            </a:pPr>
            <a:fld id="{346914FD-10E9-417E-BF36-FDAA310426DB}"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A57A9522-3692-4A54-5D71-30102B71D01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F539FA5-66BE-EA1F-E1D1-42D5C6957934}"/>
              </a:ext>
            </a:extLst>
          </p:cNvPr>
          <p:cNvSpPr>
            <a:spLocks noGrp="1"/>
          </p:cNvSpPr>
          <p:nvPr>
            <p:ph type="sldNum" sz="quarter" idx="12"/>
          </p:nvPr>
        </p:nvSpPr>
        <p:spPr/>
        <p:txBody>
          <a:bodyPr/>
          <a:lstStyle>
            <a:lvl1pPr>
              <a:defRPr/>
            </a:lvl1pPr>
          </a:lstStyle>
          <a:p>
            <a:pPr>
              <a:defRPr/>
            </a:pPr>
            <a:fld id="{EFFE5216-EA71-4D7C-B047-EC1180C3BC3C}" type="slidenum">
              <a:rPr lang="ja-JP" altLang="en-US"/>
              <a:pPr>
                <a:defRPr/>
              </a:pPr>
              <a:t>‹#›</a:t>
            </a:fld>
            <a:endParaRPr lang="ja-JP" altLang="en-US"/>
          </a:p>
        </p:txBody>
      </p:sp>
    </p:spTree>
    <p:extLst>
      <p:ext uri="{BB962C8B-B14F-4D97-AF65-F5344CB8AC3E}">
        <p14:creationId xmlns:p14="http://schemas.microsoft.com/office/powerpoint/2010/main" val="367449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525C71F-87D4-4FFB-5D7A-16FE7932D31C}"/>
              </a:ext>
            </a:extLst>
          </p:cNvPr>
          <p:cNvSpPr>
            <a:spLocks noGrp="1"/>
          </p:cNvSpPr>
          <p:nvPr>
            <p:ph type="dt" sz="half" idx="10"/>
          </p:nvPr>
        </p:nvSpPr>
        <p:spPr/>
        <p:txBody>
          <a:bodyPr/>
          <a:lstStyle>
            <a:lvl1pPr>
              <a:defRPr/>
            </a:lvl1pPr>
          </a:lstStyle>
          <a:p>
            <a:pPr>
              <a:defRPr/>
            </a:pPr>
            <a:fld id="{3CBF892C-C924-4B54-B56D-31F55AA94B4B}"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53C40ADB-41D6-1B1B-9C48-200697576B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ED0F9D8-DA73-06F3-8732-748ACA773B4C}"/>
              </a:ext>
            </a:extLst>
          </p:cNvPr>
          <p:cNvSpPr>
            <a:spLocks noGrp="1"/>
          </p:cNvSpPr>
          <p:nvPr>
            <p:ph type="sldNum" sz="quarter" idx="12"/>
          </p:nvPr>
        </p:nvSpPr>
        <p:spPr/>
        <p:txBody>
          <a:bodyPr/>
          <a:lstStyle>
            <a:lvl1pPr>
              <a:defRPr/>
            </a:lvl1pPr>
          </a:lstStyle>
          <a:p>
            <a:pPr>
              <a:defRPr/>
            </a:pPr>
            <a:fld id="{E90561D2-7F06-4670-B03B-E8D5728F208A}" type="slidenum">
              <a:rPr lang="ja-JP" altLang="en-US"/>
              <a:pPr>
                <a:defRPr/>
              </a:pPr>
              <a:t>‹#›</a:t>
            </a:fld>
            <a:endParaRPr lang="ja-JP" altLang="en-US"/>
          </a:p>
        </p:txBody>
      </p:sp>
    </p:spTree>
    <p:extLst>
      <p:ext uri="{BB962C8B-B14F-4D97-AF65-F5344CB8AC3E}">
        <p14:creationId xmlns:p14="http://schemas.microsoft.com/office/powerpoint/2010/main" val="411539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5F9BA0B8-6F87-54D9-445C-48EBCBE8180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F37DBF5A-3610-48C5-3AF4-21EF1BA78C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9E80D61F-92DF-FD47-DA26-CE63BFE34A5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992AD83-F699-43D0-BFB8-9B277ED4EDAD}"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7D166228-9767-67D2-4FD0-32F2B9EE57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588CC63-BC95-A104-2A17-90C23176F7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A30E30E-D779-42D8-8486-03445B7C325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media" Target="../media/media3.wav"/><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audio" Target="../media/media3.wav"/><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5.png"/><Relationship Id="rId5" Type="http://schemas.openxmlformats.org/officeDocument/2006/relationships/image" Target="../media/image11.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22FDBB-E18B-8447-F872-F39E2D437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1206500"/>
            <a:ext cx="91440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9163CCB3-98FC-1A08-C64E-4B4832F12A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98490F8F-12D8-4B0B-A51D-97E9AB42FB3F}"/>
              </a:ext>
            </a:extLst>
          </p:cNvPr>
          <p:cNvSpPr/>
          <p:nvPr/>
        </p:nvSpPr>
        <p:spPr>
          <a:xfrm>
            <a:off x="2915816" y="764704"/>
            <a:ext cx="3312368" cy="441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AB100C8E-7634-456A-8C04-55E86A2E4ECD}"/>
              </a:ext>
            </a:extLst>
          </p:cNvPr>
          <p:cNvPicPr>
            <a:picLocks noChangeAspect="1"/>
          </p:cNvPicPr>
          <p:nvPr/>
        </p:nvPicPr>
        <p:blipFill rotWithShape="1">
          <a:blip r:embed="rId7"/>
          <a:srcRect l="31974" t="63397" r="32589"/>
          <a:stretch/>
        </p:blipFill>
        <p:spPr>
          <a:xfrm>
            <a:off x="2915816" y="764704"/>
            <a:ext cx="3240360" cy="441796"/>
          </a:xfrm>
          <a:prstGeom prst="rect">
            <a:avLst/>
          </a:prstGeom>
        </p:spPr>
      </p:pic>
      <p:pic>
        <p:nvPicPr>
          <p:cNvPr id="8" name="28-省燃費運転PPT音声">
            <a:hlinkClick r:id="" action="ppaction://media"/>
            <a:extLst>
              <a:ext uri="{FF2B5EF4-FFF2-40B4-BE49-F238E27FC236}">
                <a16:creationId xmlns:a16="http://schemas.microsoft.com/office/drawing/2014/main" id="{18E8CE34-CD71-3D43-8668-4C4896BD14B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783392" y="84786"/>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554" fill="hold"/>
                                        <p:tgtEl>
                                          <p:spTgt spid="8"/>
                                        </p:tgtEl>
                                      </p:cBhvr>
                                    </p:cmd>
                                  </p:childTnLst>
                                </p:cTn>
                              </p:par>
                              <p:par>
                                <p:cTn id="7" presetID="17" presetClass="entr" presetSubtype="10" fill="hold" nodeType="withEffect">
                                  <p:stCondLst>
                                    <p:cond delay="300"/>
                                  </p:stCondLst>
                                  <p:childTnLst>
                                    <p:set>
                                      <p:cBhvr>
                                        <p:cTn id="8" dur="1" fill="hold">
                                          <p:stCondLst>
                                            <p:cond delay="0"/>
                                          </p:stCondLst>
                                        </p:cTn>
                                        <p:tgtEl>
                                          <p:spTgt spid="3"/>
                                        </p:tgtEl>
                                        <p:attrNameLst>
                                          <p:attrName>style.visibility</p:attrName>
                                        </p:attrNameLst>
                                      </p:cBhvr>
                                      <p:to>
                                        <p:strVal val="visible"/>
                                      </p:to>
                                    </p:set>
                                    <p:anim calcmode="lin" valueType="num">
                                      <p:cBhvr>
                                        <p:cTn id="9" dur="1500" fill="hold"/>
                                        <p:tgtEl>
                                          <p:spTgt spid="3"/>
                                        </p:tgtEl>
                                        <p:attrNameLst>
                                          <p:attrName>ppt_w</p:attrName>
                                        </p:attrNameLst>
                                      </p:cBhvr>
                                      <p:tavLst>
                                        <p:tav tm="0">
                                          <p:val>
                                            <p:fltVal val="0"/>
                                          </p:val>
                                        </p:tav>
                                        <p:tav tm="100000">
                                          <p:val>
                                            <p:strVal val="#ppt_w"/>
                                          </p:val>
                                        </p:tav>
                                      </p:tavLst>
                                    </p:anim>
                                    <p:anim calcmode="lin" valueType="num">
                                      <p:cBhvr>
                                        <p:cTn id="10" dur="1500" fill="hold"/>
                                        <p:tgtEl>
                                          <p:spTgt spid="3"/>
                                        </p:tgtEl>
                                        <p:attrNameLst>
                                          <p:attrName>ppt_h</p:attrName>
                                        </p:attrNameLst>
                                      </p:cBhvr>
                                      <p:tavLst>
                                        <p:tav tm="0">
                                          <p:val>
                                            <p:strVal val="#ppt_h"/>
                                          </p:val>
                                        </p:tav>
                                        <p:tav tm="100000">
                                          <p:val>
                                            <p:strVal val="#ppt_h"/>
                                          </p:val>
                                        </p:tav>
                                      </p:tavLst>
                                    </p:anim>
                                  </p:childTnLst>
                                </p:cTn>
                              </p:par>
                              <p:par>
                                <p:cTn id="11" presetID="22" presetClass="entr" presetSubtype="4" fill="hold" nodeType="withEffect">
                                  <p:stCondLst>
                                    <p:cond delay="190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100"/>
                                        <p:tgtEl>
                                          <p:spTgt spid="2"/>
                                        </p:tgtEl>
                                      </p:cBhvr>
                                    </p:animEffect>
                                  </p:childTnLst>
                                </p:cTn>
                              </p:par>
                              <p:par>
                                <p:cTn id="14" presetID="22" presetClass="entr" presetSubtype="1" fill="hold" nodeType="withEffect">
                                  <p:stCondLst>
                                    <p:cond delay="72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2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B7CFB87-F4DF-5E3F-DFED-536D14E42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200150"/>
            <a:ext cx="9144001"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12E116D1-0655-71F8-15B3-91E0B84DB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418DE12D-0EAD-4796-8E37-E2AEF9B8A410}"/>
              </a:ext>
            </a:extLst>
          </p:cNvPr>
          <p:cNvSpPr/>
          <p:nvPr/>
        </p:nvSpPr>
        <p:spPr>
          <a:xfrm>
            <a:off x="3419872" y="764704"/>
            <a:ext cx="2160240" cy="43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E9CA64D-7069-4806-81B5-5590C9C16809}"/>
              </a:ext>
            </a:extLst>
          </p:cNvPr>
          <p:cNvPicPr>
            <a:picLocks noChangeAspect="1"/>
          </p:cNvPicPr>
          <p:nvPr/>
        </p:nvPicPr>
        <p:blipFill rotWithShape="1">
          <a:blip r:embed="rId5"/>
          <a:srcRect l="38275" t="63356" r="38101" b="1094"/>
          <a:stretch/>
        </p:blipFill>
        <p:spPr>
          <a:xfrm>
            <a:off x="3491880" y="764704"/>
            <a:ext cx="2160240" cy="429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400"/>
    </mc:Choice>
    <mc:Fallback xmlns="">
      <p:transition spd="slow" advClick="0" advTm="54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1" fill="hold" nodeType="withEffect">
                                  <p:stCondLst>
                                    <p:cond delay="11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505519F-E1EA-7535-3FEC-3CDB0596F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203325"/>
            <a:ext cx="9144001"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05BEC2AA-A923-FFE9-6478-459C135E4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3A869000-7B3E-43A2-B1C5-8FC0AA0F014B}"/>
              </a:ext>
            </a:extLst>
          </p:cNvPr>
          <p:cNvSpPr/>
          <p:nvPr/>
        </p:nvSpPr>
        <p:spPr>
          <a:xfrm>
            <a:off x="3059832" y="764704"/>
            <a:ext cx="29523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85647309-3B4E-4883-875E-000550027721}"/>
              </a:ext>
            </a:extLst>
          </p:cNvPr>
          <p:cNvPicPr>
            <a:picLocks noChangeAspect="1"/>
          </p:cNvPicPr>
          <p:nvPr/>
        </p:nvPicPr>
        <p:blipFill rotWithShape="1">
          <a:blip r:embed="rId5"/>
          <a:srcRect l="34337" t="63857" r="33376" b="-196"/>
          <a:stretch/>
        </p:blipFill>
        <p:spPr>
          <a:xfrm>
            <a:off x="3131840" y="764703"/>
            <a:ext cx="2952328" cy="438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500"/>
    </mc:Choice>
    <mc:Fallback xmlns="">
      <p:transition spd="slow" advClick="0" advTm="45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5-省燃費運転PPT音声">
            <a:hlinkClick r:id="" action="ppaction://media"/>
            <a:extLst>
              <a:ext uri="{FF2B5EF4-FFF2-40B4-BE49-F238E27FC236}">
                <a16:creationId xmlns:a16="http://schemas.microsoft.com/office/drawing/2014/main" id="{6D80DA72-BF1C-F5FE-83B5-1C1A04E8CD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1969" y="99647"/>
            <a:ext cx="304800" cy="304800"/>
          </a:xfrm>
          <a:prstGeom prst="rect">
            <a:avLst/>
          </a:prstGeom>
        </p:spPr>
      </p:pic>
      <p:pic>
        <p:nvPicPr>
          <p:cNvPr id="4" name="図 2">
            <a:extLst>
              <a:ext uri="{FF2B5EF4-FFF2-40B4-BE49-F238E27FC236}">
                <a16:creationId xmlns:a16="http://schemas.microsoft.com/office/drawing/2014/main" id="{7298BD01-F5E5-6B36-79D6-BAD2E159C0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5200"/>
          <a:stretch/>
        </p:blipFill>
        <p:spPr bwMode="auto">
          <a:xfrm>
            <a:off x="0" y="0"/>
            <a:ext cx="914400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2">
            <a:extLst>
              <a:ext uri="{FF2B5EF4-FFF2-40B4-BE49-F238E27FC236}">
                <a16:creationId xmlns:a16="http://schemas.microsoft.com/office/drawing/2014/main" id="{99837E15-7B84-D3C0-5C3C-0BAE2367211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7" t="75598" r="147" b="-398"/>
          <a:stretch/>
        </p:blipFill>
        <p:spPr bwMode="auto">
          <a:xfrm>
            <a:off x="0" y="5174994"/>
            <a:ext cx="914400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C02D5F3-BE17-3948-EE2F-FE8A1C07924C}"/>
              </a:ext>
            </a:extLst>
          </p:cNvPr>
          <p:cNvSpPr/>
          <p:nvPr/>
        </p:nvSpPr>
        <p:spPr>
          <a:xfrm>
            <a:off x="2483768" y="5445224"/>
            <a:ext cx="4172526" cy="740423"/>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7077E4A-FD0A-2FB3-9CC9-2D015E288F6C}"/>
              </a:ext>
            </a:extLst>
          </p:cNvPr>
          <p:cNvSpPr/>
          <p:nvPr/>
        </p:nvSpPr>
        <p:spPr>
          <a:xfrm>
            <a:off x="0" y="1661356"/>
            <a:ext cx="9144000" cy="3513638"/>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359F863D-FB37-8BCE-D229-0B1213EB136A}"/>
              </a:ext>
            </a:extLst>
          </p:cNvPr>
          <p:cNvGrpSpPr/>
          <p:nvPr/>
        </p:nvGrpSpPr>
        <p:grpSpPr>
          <a:xfrm>
            <a:off x="1043608" y="764704"/>
            <a:ext cx="7306228" cy="4975562"/>
            <a:chOff x="1043608" y="764704"/>
            <a:chExt cx="7306228" cy="4975562"/>
          </a:xfrm>
        </p:grpSpPr>
        <p:sp>
          <p:nvSpPr>
            <p:cNvPr id="9" name="四角形: 角を丸くする 8">
              <a:extLst>
                <a:ext uri="{FF2B5EF4-FFF2-40B4-BE49-F238E27FC236}">
                  <a16:creationId xmlns:a16="http://schemas.microsoft.com/office/drawing/2014/main" id="{5994E58E-FC78-A0FC-1C9A-399C5FED0C0D}"/>
                </a:ext>
              </a:extLst>
            </p:cNvPr>
            <p:cNvSpPr/>
            <p:nvPr/>
          </p:nvSpPr>
          <p:spPr>
            <a:xfrm>
              <a:off x="1403648" y="1171352"/>
              <a:ext cx="6673552" cy="4345880"/>
            </a:xfrm>
            <a:prstGeom prst="roundRect">
              <a:avLst>
                <a:gd name="adj" fmla="val 24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F255418-91ED-3BE3-EF72-51AFC8A3E4F2}"/>
                </a:ext>
              </a:extLst>
            </p:cNvPr>
            <p:cNvPicPr>
              <a:picLocks noChangeAspect="1" noChangeArrowheads="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l="5450" r="6546" b="3033"/>
            <a:stretch/>
          </p:blipFill>
          <p:spPr bwMode="auto">
            <a:xfrm>
              <a:off x="1043608" y="764704"/>
              <a:ext cx="7306228" cy="497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05-省燃費運転PPT音声0802">
            <a:hlinkClick r:id="" action="ppaction://media"/>
            <a:extLst>
              <a:ext uri="{FF2B5EF4-FFF2-40B4-BE49-F238E27FC236}">
                <a16:creationId xmlns:a16="http://schemas.microsoft.com/office/drawing/2014/main" id="{57AE33F6-5B79-D942-356A-C5EE94002D8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676783" y="154108"/>
            <a:ext cx="349986" cy="349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800"/>
                                        <p:tgtEl>
                                          <p:spTgt spid="10"/>
                                        </p:tgtEl>
                                      </p:cBhvr>
                                    </p:animEffect>
                                  </p:childTnLst>
                                </p:cTn>
                              </p:par>
                              <p:par>
                                <p:cTn id="8" presetID="1" presetClass="mediacall" presetSubtype="0" fill="hold" nodeType="withEffect">
                                  <p:stCondLst>
                                    <p:cond delay="200"/>
                                  </p:stCondLst>
                                  <p:childTnLst>
                                    <p:cmd type="call" cmd="playFrom(0.0)">
                                      <p:cBhvr>
                                        <p:cTn id="9" dur="54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2">
            <a:extLst>
              <a:ext uri="{FF2B5EF4-FFF2-40B4-BE49-F238E27FC236}">
                <a16:creationId xmlns:a16="http://schemas.microsoft.com/office/drawing/2014/main" id="{5DA81736-F603-ADFC-9659-72D11E68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7F5CDFE6-4A0C-462B-B7C5-CDF1DB23C378}"/>
              </a:ext>
            </a:extLst>
          </p:cNvPr>
          <p:cNvSpPr/>
          <p:nvPr/>
        </p:nvSpPr>
        <p:spPr>
          <a:xfrm>
            <a:off x="0" y="1160748"/>
            <a:ext cx="9144000" cy="4536504"/>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B3C76DC1-89BD-4739-AAA7-75C48889CDFF}"/>
              </a:ext>
            </a:extLst>
          </p:cNvPr>
          <p:cNvPicPr>
            <a:picLocks noChangeAspect="1"/>
          </p:cNvPicPr>
          <p:nvPr/>
        </p:nvPicPr>
        <p:blipFill rotWithShape="1">
          <a:blip r:embed="rId4"/>
          <a:srcRect t="16401" b="17451"/>
          <a:stretch/>
        </p:blipFill>
        <p:spPr>
          <a:xfrm>
            <a:off x="0" y="1160748"/>
            <a:ext cx="9144000" cy="4536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500"/>
    </mc:Choice>
    <mc:Fallback xmlns="">
      <p:transition spd="slow" advClick="0" advTm="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図 2">
            <a:extLst>
              <a:ext uri="{FF2B5EF4-FFF2-40B4-BE49-F238E27FC236}">
                <a16:creationId xmlns:a16="http://schemas.microsoft.com/office/drawing/2014/main" id="{54262011-34A9-5E47-D42A-065FE7C9C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BD9ED115-453E-483F-9D03-74AF8EE290CB}"/>
              </a:ext>
            </a:extLst>
          </p:cNvPr>
          <p:cNvSpPr/>
          <p:nvPr/>
        </p:nvSpPr>
        <p:spPr>
          <a:xfrm>
            <a:off x="2267744" y="1340768"/>
            <a:ext cx="4896544" cy="3744417"/>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3C2EBBB7-9C49-4295-B8D0-5183E0A44F0D}"/>
              </a:ext>
            </a:extLst>
          </p:cNvPr>
          <p:cNvPicPr>
            <a:picLocks noChangeAspect="1"/>
          </p:cNvPicPr>
          <p:nvPr/>
        </p:nvPicPr>
        <p:blipFill rotWithShape="1">
          <a:blip r:embed="rId6"/>
          <a:srcRect l="31100" t="21651" r="32675" b="25850"/>
          <a:stretch/>
        </p:blipFill>
        <p:spPr>
          <a:xfrm>
            <a:off x="2843808" y="1484785"/>
            <a:ext cx="3312368" cy="3600400"/>
          </a:xfrm>
          <a:prstGeom prst="rect">
            <a:avLst/>
          </a:prstGeom>
        </p:spPr>
      </p:pic>
      <p:pic>
        <p:nvPicPr>
          <p:cNvPr id="5" name="31-省燃費運転PPT音声">
            <a:hlinkClick r:id="" action="ppaction://media"/>
            <a:extLst>
              <a:ext uri="{FF2B5EF4-FFF2-40B4-BE49-F238E27FC236}">
                <a16:creationId xmlns:a16="http://schemas.microsoft.com/office/drawing/2014/main" id="{E31463D0-BC6F-96CF-B9E2-A48F67C0960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68862" y="116632"/>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700"/>
                                        <p:tgtEl>
                                          <p:spTgt spid="2"/>
                                        </p:tgtEl>
                                      </p:cBhvr>
                                    </p:animEffect>
                                    <p:anim calcmode="lin" valueType="num">
                                      <p:cBhvr>
                                        <p:cTn id="8" dur="2700" fill="hold"/>
                                        <p:tgtEl>
                                          <p:spTgt spid="2"/>
                                        </p:tgtEl>
                                        <p:attrNameLst>
                                          <p:attrName>ppt_x</p:attrName>
                                        </p:attrNameLst>
                                      </p:cBhvr>
                                      <p:tavLst>
                                        <p:tav tm="0">
                                          <p:val>
                                            <p:strVal val="#ppt_x"/>
                                          </p:val>
                                        </p:tav>
                                        <p:tav tm="100000">
                                          <p:val>
                                            <p:strVal val="#ppt_x"/>
                                          </p:val>
                                        </p:tav>
                                      </p:tavLst>
                                    </p:anim>
                                    <p:anim calcmode="lin" valueType="num">
                                      <p:cBhvr>
                                        <p:cTn id="9" dur="2700" fill="hold"/>
                                        <p:tgtEl>
                                          <p:spTgt spid="2"/>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70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TotalTime>
  <Words>90</Words>
  <Application>Microsoft Office PowerPoint</Application>
  <PresentationFormat>画面に合わせる (4:3)</PresentationFormat>
  <Paragraphs>14</Paragraphs>
  <Slides>6</Slides>
  <Notes>6</Notes>
  <HiddenSlides>0</HiddenSlides>
  <MMClips>4</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6</vt:i4>
      </vt:variant>
    </vt:vector>
  </HeadingPairs>
  <TitlesOfParts>
    <vt:vector size="9"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青木　隆</dc:creator>
  <cp:lastModifiedBy>優人</cp:lastModifiedBy>
  <cp:revision>314</cp:revision>
  <cp:lastPrinted>2023-05-28T23:22:45Z</cp:lastPrinted>
  <dcterms:created xsi:type="dcterms:W3CDTF">2008-08-31T13:10:26Z</dcterms:created>
  <dcterms:modified xsi:type="dcterms:W3CDTF">2023-08-08T10:05:19Z</dcterms:modified>
</cp:coreProperties>
</file>