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97" r:id="rId2"/>
    <p:sldId id="368" r:id="rId3"/>
    <p:sldId id="432" r:id="rId4"/>
    <p:sldId id="439" r:id="rId5"/>
    <p:sldId id="440" r:id="rId6"/>
    <p:sldId id="437" r:id="rId7"/>
    <p:sldId id="385" r:id="rId8"/>
    <p:sldId id="386" r:id="rId9"/>
    <p:sldId id="438" r:id="rId10"/>
    <p:sldId id="441" r:id="rId11"/>
    <p:sldId id="436" r:id="rId12"/>
    <p:sldId id="388" r:id="rId13"/>
    <p:sldId id="433" r:id="rId14"/>
    <p:sldId id="434" r:id="rId15"/>
    <p:sldId id="389" r:id="rId16"/>
    <p:sldId id="383" r:id="rId17"/>
    <p:sldId id="358" r:id="rId18"/>
  </p:sldIdLst>
  <p:sldSz cx="9144000" cy="6858000" type="screen4x3"/>
  <p:notesSz cx="6735763" cy="9866313"/>
  <p:defaultTextStyle>
    <a:defPPr>
      <a:defRPr lang="ja-JP"/>
    </a:defPPr>
    <a:lvl1pPr algn="l" rtl="0" eaLnBrk="0" fontAlgn="base" hangingPunct="0">
      <a:spcBef>
        <a:spcPct val="0"/>
      </a:spcBef>
      <a:spcAft>
        <a:spcPct val="0"/>
      </a:spcAft>
      <a:defRPr kumimoji="1" sz="36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Times New Roman" pitchFamily="18"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Times New Roman" pitchFamily="18"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Times New Roman" pitchFamily="18"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36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36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36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3600" kern="1200">
        <a:solidFill>
          <a:schemeClr val="tx1"/>
        </a:solidFill>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00"/>
    <a:srgbClr val="000099"/>
    <a:srgbClr val="FFCCFF"/>
    <a:srgbClr val="FFFFCC"/>
    <a:srgbClr val="CCECFF"/>
    <a:srgbClr val="6699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4E1414-0578-4E76-90E5-BAF6C7304639}" v="31" dt="2023-05-26T01:29:09.993"/>
    <p1510:client id="{C23AFEE8-4741-464D-BA9D-AE45C504FCEC}" v="7" dt="2023-05-25T23:31:08.51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68415" autoAdjust="0"/>
  </p:normalViewPr>
  <p:slideViewPr>
    <p:cSldViewPr>
      <p:cViewPr varScale="1">
        <p:scale>
          <a:sx n="85" d="100"/>
          <a:sy n="85" d="100"/>
        </p:scale>
        <p:origin x="2334" y="12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日笠 裕弘" userId="a26a1f4e-95bd-4ac9-8471-17e4dde952ae" providerId="ADAL" clId="{C23AFEE8-4741-464D-BA9D-AE45C504FCEC}"/>
    <pc:docChg chg="addSld modSld">
      <pc:chgData name="日笠 裕弘" userId="a26a1f4e-95bd-4ac9-8471-17e4dde952ae" providerId="ADAL" clId="{C23AFEE8-4741-464D-BA9D-AE45C504FCEC}" dt="2023-05-25T23:36:08.385" v="238" actId="20577"/>
      <pc:docMkLst>
        <pc:docMk/>
      </pc:docMkLst>
      <pc:sldChg chg="modSp mod">
        <pc:chgData name="日笠 裕弘" userId="a26a1f4e-95bd-4ac9-8471-17e4dde952ae" providerId="ADAL" clId="{C23AFEE8-4741-464D-BA9D-AE45C504FCEC}" dt="2023-05-25T23:27:16.455" v="115" actId="20577"/>
        <pc:sldMkLst>
          <pc:docMk/>
          <pc:sldMk cId="0" sldId="384"/>
        </pc:sldMkLst>
        <pc:spChg chg="mod">
          <ac:chgData name="日笠 裕弘" userId="a26a1f4e-95bd-4ac9-8471-17e4dde952ae" providerId="ADAL" clId="{C23AFEE8-4741-464D-BA9D-AE45C504FCEC}" dt="2023-05-25T23:27:16.455" v="115" actId="20577"/>
          <ac:spMkLst>
            <pc:docMk/>
            <pc:sldMk cId="0" sldId="384"/>
            <ac:spMk id="6147" creationId="{00000000-0000-0000-0000-000000000000}"/>
          </ac:spMkLst>
        </pc:spChg>
      </pc:sldChg>
      <pc:sldChg chg="modSp mod">
        <pc:chgData name="日笠 裕弘" userId="a26a1f4e-95bd-4ac9-8471-17e4dde952ae" providerId="ADAL" clId="{C23AFEE8-4741-464D-BA9D-AE45C504FCEC}" dt="2023-05-25T23:30:44.576" v="122" actId="20577"/>
        <pc:sldMkLst>
          <pc:docMk/>
          <pc:sldMk cId="0" sldId="385"/>
        </pc:sldMkLst>
        <pc:spChg chg="mod">
          <ac:chgData name="日笠 裕弘" userId="a26a1f4e-95bd-4ac9-8471-17e4dde952ae" providerId="ADAL" clId="{C23AFEE8-4741-464D-BA9D-AE45C504FCEC}" dt="2023-05-25T23:30:44.576" v="122" actId="20577"/>
          <ac:spMkLst>
            <pc:docMk/>
            <pc:sldMk cId="0" sldId="385"/>
            <ac:spMk id="3" creationId="{00000000-0000-0000-0000-000000000000}"/>
          </ac:spMkLst>
        </pc:spChg>
        <pc:spChg chg="mod">
          <ac:chgData name="日笠 裕弘" userId="a26a1f4e-95bd-4ac9-8471-17e4dde952ae" providerId="ADAL" clId="{C23AFEE8-4741-464D-BA9D-AE45C504FCEC}" dt="2023-05-25T23:26:05.412" v="100" actId="20577"/>
          <ac:spMkLst>
            <pc:docMk/>
            <pc:sldMk cId="0" sldId="385"/>
            <ac:spMk id="14339" creationId="{00000000-0000-0000-0000-000000000000}"/>
          </ac:spMkLst>
        </pc:spChg>
      </pc:sldChg>
      <pc:sldChg chg="modSp mod">
        <pc:chgData name="日笠 裕弘" userId="a26a1f4e-95bd-4ac9-8471-17e4dde952ae" providerId="ADAL" clId="{C23AFEE8-4741-464D-BA9D-AE45C504FCEC}" dt="2023-05-25T23:31:44.850" v="136" actId="20577"/>
        <pc:sldMkLst>
          <pc:docMk/>
          <pc:sldMk cId="0" sldId="386"/>
        </pc:sldMkLst>
        <pc:spChg chg="mod">
          <ac:chgData name="日笠 裕弘" userId="a26a1f4e-95bd-4ac9-8471-17e4dde952ae" providerId="ADAL" clId="{C23AFEE8-4741-464D-BA9D-AE45C504FCEC}" dt="2023-05-25T23:31:44.850" v="136" actId="20577"/>
          <ac:spMkLst>
            <pc:docMk/>
            <pc:sldMk cId="0" sldId="386"/>
            <ac:spMk id="6147" creationId="{00000000-0000-0000-0000-000000000000}"/>
          </ac:spMkLst>
        </pc:spChg>
      </pc:sldChg>
      <pc:sldChg chg="modSp mod">
        <pc:chgData name="日笠 裕弘" userId="a26a1f4e-95bd-4ac9-8471-17e4dde952ae" providerId="ADAL" clId="{C23AFEE8-4741-464D-BA9D-AE45C504FCEC}" dt="2023-05-25T23:36:08.385" v="238" actId="20577"/>
        <pc:sldMkLst>
          <pc:docMk/>
          <pc:sldMk cId="2242848275" sldId="436"/>
        </pc:sldMkLst>
        <pc:spChg chg="mod">
          <ac:chgData name="日笠 裕弘" userId="a26a1f4e-95bd-4ac9-8471-17e4dde952ae" providerId="ADAL" clId="{C23AFEE8-4741-464D-BA9D-AE45C504FCEC}" dt="2023-05-25T23:36:08.385" v="238" actId="20577"/>
          <ac:spMkLst>
            <pc:docMk/>
            <pc:sldMk cId="2242848275" sldId="436"/>
            <ac:spMk id="6147" creationId="{00000000-0000-0000-0000-000000000000}"/>
          </ac:spMkLst>
        </pc:spChg>
        <pc:spChg chg="mod">
          <ac:chgData name="日笠 裕弘" userId="a26a1f4e-95bd-4ac9-8471-17e4dde952ae" providerId="ADAL" clId="{C23AFEE8-4741-464D-BA9D-AE45C504FCEC}" dt="2023-05-25T23:32:10.900" v="144" actId="20577"/>
          <ac:spMkLst>
            <pc:docMk/>
            <pc:sldMk cId="2242848275" sldId="436"/>
            <ac:spMk id="16386" creationId="{00000000-0000-0000-0000-000000000000}"/>
          </ac:spMkLst>
        </pc:spChg>
      </pc:sldChg>
      <pc:sldChg chg="modSp add mod">
        <pc:chgData name="日笠 裕弘" userId="a26a1f4e-95bd-4ac9-8471-17e4dde952ae" providerId="ADAL" clId="{C23AFEE8-4741-464D-BA9D-AE45C504FCEC}" dt="2023-05-25T23:30:22.426" v="117" actId="20577"/>
        <pc:sldMkLst>
          <pc:docMk/>
          <pc:sldMk cId="1140823118" sldId="437"/>
        </pc:sldMkLst>
        <pc:spChg chg="mod">
          <ac:chgData name="日笠 裕弘" userId="a26a1f4e-95bd-4ac9-8471-17e4dde952ae" providerId="ADAL" clId="{C23AFEE8-4741-464D-BA9D-AE45C504FCEC}" dt="2023-05-25T23:30:22.426" v="117" actId="20577"/>
          <ac:spMkLst>
            <pc:docMk/>
            <pc:sldMk cId="1140823118" sldId="437"/>
            <ac:spMk id="6147" creationId="{00000000-0000-0000-0000-000000000000}"/>
          </ac:spMkLst>
        </pc:spChg>
        <pc:spChg chg="mod">
          <ac:chgData name="日笠 裕弘" userId="a26a1f4e-95bd-4ac9-8471-17e4dde952ae" providerId="ADAL" clId="{C23AFEE8-4741-464D-BA9D-AE45C504FCEC}" dt="2023-05-25T23:25:41.844" v="95" actId="20577"/>
          <ac:spMkLst>
            <pc:docMk/>
            <pc:sldMk cId="1140823118" sldId="437"/>
            <ac:spMk id="13314" creationId="{00000000-0000-0000-0000-000000000000}"/>
          </ac:spMkLst>
        </pc:spChg>
      </pc:sldChg>
      <pc:sldChg chg="modSp add mod">
        <pc:chgData name="日笠 裕弘" userId="a26a1f4e-95bd-4ac9-8471-17e4dde952ae" providerId="ADAL" clId="{C23AFEE8-4741-464D-BA9D-AE45C504FCEC}" dt="2023-05-25T23:35:20.183" v="194" actId="20577"/>
        <pc:sldMkLst>
          <pc:docMk/>
          <pc:sldMk cId="2005257316" sldId="438"/>
        </pc:sldMkLst>
        <pc:spChg chg="mod">
          <ac:chgData name="日笠 裕弘" userId="a26a1f4e-95bd-4ac9-8471-17e4dde952ae" providerId="ADAL" clId="{C23AFEE8-4741-464D-BA9D-AE45C504FCEC}" dt="2023-05-25T23:35:20.183" v="194" actId="20577"/>
          <ac:spMkLst>
            <pc:docMk/>
            <pc:sldMk cId="2005257316" sldId="438"/>
            <ac:spMk id="6147" creationId="{00000000-0000-0000-0000-000000000000}"/>
          </ac:spMkLst>
        </pc:spChg>
        <pc:spChg chg="mod">
          <ac:chgData name="日笠 裕弘" userId="a26a1f4e-95bd-4ac9-8471-17e4dde952ae" providerId="ADAL" clId="{C23AFEE8-4741-464D-BA9D-AE45C504FCEC}" dt="2023-05-25T23:31:13.644" v="126" actId="20577"/>
          <ac:spMkLst>
            <pc:docMk/>
            <pc:sldMk cId="2005257316" sldId="438"/>
            <ac:spMk id="15362" creationId="{00000000-0000-0000-0000-000000000000}"/>
          </ac:spMkLst>
        </pc:spChg>
      </pc:sldChg>
    </pc:docChg>
  </pc:docChgLst>
  <pc:docChgLst>
    <pc:chgData name="日笠 裕弘" userId="a26a1f4e-95bd-4ac9-8471-17e4dde952ae" providerId="ADAL" clId="{8B4E1414-0578-4E76-90E5-BAF6C7304639}"/>
    <pc:docChg chg="undo custSel addSld delSld modSld">
      <pc:chgData name="日笠 裕弘" userId="a26a1f4e-95bd-4ac9-8471-17e4dde952ae" providerId="ADAL" clId="{8B4E1414-0578-4E76-90E5-BAF6C7304639}" dt="2023-05-26T01:57:45.344" v="2727" actId="20577"/>
      <pc:docMkLst>
        <pc:docMk/>
      </pc:docMkLst>
      <pc:sldChg chg="modNotesTx">
        <pc:chgData name="日笠 裕弘" userId="a26a1f4e-95bd-4ac9-8471-17e4dde952ae" providerId="ADAL" clId="{8B4E1414-0578-4E76-90E5-BAF6C7304639}" dt="2023-05-26T01:33:20.799" v="736" actId="20577"/>
        <pc:sldMkLst>
          <pc:docMk/>
          <pc:sldMk cId="0" sldId="368"/>
        </pc:sldMkLst>
      </pc:sldChg>
      <pc:sldChg chg="del">
        <pc:chgData name="日笠 裕弘" userId="a26a1f4e-95bd-4ac9-8471-17e4dde952ae" providerId="ADAL" clId="{8B4E1414-0578-4E76-90E5-BAF6C7304639}" dt="2023-05-26T00:34:53.859" v="41" actId="2696"/>
        <pc:sldMkLst>
          <pc:docMk/>
          <pc:sldMk cId="0" sldId="384"/>
        </pc:sldMkLst>
      </pc:sldChg>
      <pc:sldChg chg="addSp modSp mod modNotesTx">
        <pc:chgData name="日笠 裕弘" userId="a26a1f4e-95bd-4ac9-8471-17e4dde952ae" providerId="ADAL" clId="{8B4E1414-0578-4E76-90E5-BAF6C7304639}" dt="2023-05-26T01:51:39.513" v="2405" actId="20577"/>
        <pc:sldMkLst>
          <pc:docMk/>
          <pc:sldMk cId="0" sldId="385"/>
        </pc:sldMkLst>
        <pc:spChg chg="mod ord">
          <ac:chgData name="日笠 裕弘" userId="a26a1f4e-95bd-4ac9-8471-17e4dde952ae" providerId="ADAL" clId="{8B4E1414-0578-4E76-90E5-BAF6C7304639}" dt="2023-05-26T01:24:51.077" v="348" actId="166"/>
          <ac:spMkLst>
            <pc:docMk/>
            <pc:sldMk cId="0" sldId="385"/>
            <ac:spMk id="2" creationId="{00000000-0000-0000-0000-000000000000}"/>
          </ac:spMkLst>
        </pc:spChg>
        <pc:spChg chg="mod">
          <ac:chgData name="日笠 裕弘" userId="a26a1f4e-95bd-4ac9-8471-17e4dde952ae" providerId="ADAL" clId="{8B4E1414-0578-4E76-90E5-BAF6C7304639}" dt="2023-05-26T01:28:00.290" v="404" actId="14100"/>
          <ac:spMkLst>
            <pc:docMk/>
            <pc:sldMk cId="0" sldId="385"/>
            <ac:spMk id="3" creationId="{00000000-0000-0000-0000-000000000000}"/>
          </ac:spMkLst>
        </pc:spChg>
        <pc:picChg chg="add mod">
          <ac:chgData name="日笠 裕弘" userId="a26a1f4e-95bd-4ac9-8471-17e4dde952ae" providerId="ADAL" clId="{8B4E1414-0578-4E76-90E5-BAF6C7304639}" dt="2023-05-26T01:24:59.408" v="350" actId="1035"/>
          <ac:picMkLst>
            <pc:docMk/>
            <pc:sldMk cId="0" sldId="385"/>
            <ac:picMk id="5" creationId="{960DCE94-F618-D8EC-2133-EEA29EA55630}"/>
          </ac:picMkLst>
        </pc:picChg>
        <pc:picChg chg="add mod">
          <ac:chgData name="日笠 裕弘" userId="a26a1f4e-95bd-4ac9-8471-17e4dde952ae" providerId="ADAL" clId="{8B4E1414-0578-4E76-90E5-BAF6C7304639}" dt="2023-05-26T01:15:41.719" v="225" actId="1036"/>
          <ac:picMkLst>
            <pc:docMk/>
            <pc:sldMk cId="0" sldId="385"/>
            <ac:picMk id="7" creationId="{CD8F0FFA-7D61-49D7-C683-A6A92D2DC75E}"/>
          </ac:picMkLst>
        </pc:picChg>
      </pc:sldChg>
      <pc:sldChg chg="addSp modSp mod modNotesTx">
        <pc:chgData name="日笠 裕弘" userId="a26a1f4e-95bd-4ac9-8471-17e4dde952ae" providerId="ADAL" clId="{8B4E1414-0578-4E76-90E5-BAF6C7304639}" dt="2023-05-26T01:53:06.277" v="2475"/>
        <pc:sldMkLst>
          <pc:docMk/>
          <pc:sldMk cId="0" sldId="386"/>
        </pc:sldMkLst>
        <pc:spChg chg="mod ord">
          <ac:chgData name="日笠 裕弘" userId="a26a1f4e-95bd-4ac9-8471-17e4dde952ae" providerId="ADAL" clId="{8B4E1414-0578-4E76-90E5-BAF6C7304639}" dt="2023-05-26T01:25:12.026" v="352" actId="166"/>
          <ac:spMkLst>
            <pc:docMk/>
            <pc:sldMk cId="0" sldId="386"/>
            <ac:spMk id="2" creationId="{00000000-0000-0000-0000-000000000000}"/>
          </ac:spMkLst>
        </pc:spChg>
        <pc:spChg chg="mod">
          <ac:chgData name="日笠 裕弘" userId="a26a1f4e-95bd-4ac9-8471-17e4dde952ae" providerId="ADAL" clId="{8B4E1414-0578-4E76-90E5-BAF6C7304639}" dt="2023-05-26T01:28:19.859" v="406" actId="14100"/>
          <ac:spMkLst>
            <pc:docMk/>
            <pc:sldMk cId="0" sldId="386"/>
            <ac:spMk id="6147" creationId="{00000000-0000-0000-0000-000000000000}"/>
          </ac:spMkLst>
        </pc:spChg>
        <pc:picChg chg="add mod">
          <ac:chgData name="日笠 裕弘" userId="a26a1f4e-95bd-4ac9-8471-17e4dde952ae" providerId="ADAL" clId="{8B4E1414-0578-4E76-90E5-BAF6C7304639}" dt="2023-05-26T01:16:59.741" v="243" actId="1036"/>
          <ac:picMkLst>
            <pc:docMk/>
            <pc:sldMk cId="0" sldId="386"/>
            <ac:picMk id="4" creationId="{5CE44D0D-945C-E17F-02BC-2EC7D6E61E89}"/>
          </ac:picMkLst>
        </pc:picChg>
        <pc:picChg chg="add mod">
          <ac:chgData name="日笠 裕弘" userId="a26a1f4e-95bd-4ac9-8471-17e4dde952ae" providerId="ADAL" clId="{8B4E1414-0578-4E76-90E5-BAF6C7304639}" dt="2023-05-26T01:25:14.036" v="353" actId="1035"/>
          <ac:picMkLst>
            <pc:docMk/>
            <pc:sldMk cId="0" sldId="386"/>
            <ac:picMk id="6" creationId="{3271F321-850D-262D-05AA-CAD063C34F4D}"/>
          </ac:picMkLst>
        </pc:picChg>
      </pc:sldChg>
      <pc:sldChg chg="modNotesTx">
        <pc:chgData name="日笠 裕弘" userId="a26a1f4e-95bd-4ac9-8471-17e4dde952ae" providerId="ADAL" clId="{8B4E1414-0578-4E76-90E5-BAF6C7304639}" dt="2023-05-26T01:35:33.034" v="1066" actId="20577"/>
        <pc:sldMkLst>
          <pc:docMk/>
          <pc:sldMk cId="3640336129" sldId="432"/>
        </pc:sldMkLst>
      </pc:sldChg>
      <pc:sldChg chg="addSp modSp mod modNotesTx">
        <pc:chgData name="日笠 裕弘" userId="a26a1f4e-95bd-4ac9-8471-17e4dde952ae" providerId="ADAL" clId="{8B4E1414-0578-4E76-90E5-BAF6C7304639}" dt="2023-05-26T01:57:45.344" v="2727" actId="20577"/>
        <pc:sldMkLst>
          <pc:docMk/>
          <pc:sldMk cId="2242848275" sldId="436"/>
        </pc:sldMkLst>
        <pc:spChg chg="mod">
          <ac:chgData name="日笠 裕弘" userId="a26a1f4e-95bd-4ac9-8471-17e4dde952ae" providerId="ADAL" clId="{8B4E1414-0578-4E76-90E5-BAF6C7304639}" dt="2023-05-26T01:23:54.958" v="341" actId="1076"/>
          <ac:spMkLst>
            <pc:docMk/>
            <pc:sldMk cId="2242848275" sldId="436"/>
            <ac:spMk id="2" creationId="{00000000-0000-0000-0000-000000000000}"/>
          </ac:spMkLst>
        </pc:spChg>
        <pc:spChg chg="mod">
          <ac:chgData name="日笠 裕弘" userId="a26a1f4e-95bd-4ac9-8471-17e4dde952ae" providerId="ADAL" clId="{8B4E1414-0578-4E76-90E5-BAF6C7304639}" dt="2023-05-26T01:29:09.993" v="436" actId="14100"/>
          <ac:spMkLst>
            <pc:docMk/>
            <pc:sldMk cId="2242848275" sldId="436"/>
            <ac:spMk id="6147" creationId="{00000000-0000-0000-0000-000000000000}"/>
          </ac:spMkLst>
        </pc:spChg>
        <pc:spChg chg="mod">
          <ac:chgData name="日笠 裕弘" userId="a26a1f4e-95bd-4ac9-8471-17e4dde952ae" providerId="ADAL" clId="{8B4E1414-0578-4E76-90E5-BAF6C7304639}" dt="2023-05-26T01:23:31.393" v="337" actId="20577"/>
          <ac:spMkLst>
            <pc:docMk/>
            <pc:sldMk cId="2242848275" sldId="436"/>
            <ac:spMk id="16386" creationId="{00000000-0000-0000-0000-000000000000}"/>
          </ac:spMkLst>
        </pc:spChg>
        <pc:picChg chg="add mod">
          <ac:chgData name="日笠 裕弘" userId="a26a1f4e-95bd-4ac9-8471-17e4dde952ae" providerId="ADAL" clId="{8B4E1414-0578-4E76-90E5-BAF6C7304639}" dt="2023-05-26T01:26:49.818" v="375" actId="14100"/>
          <ac:picMkLst>
            <pc:docMk/>
            <pc:sldMk cId="2242848275" sldId="436"/>
            <ac:picMk id="4" creationId="{51DAEE5F-610B-7018-4B11-E4D72FF40E3C}"/>
          </ac:picMkLst>
        </pc:picChg>
      </pc:sldChg>
      <pc:sldChg chg="addSp modSp mod modNotesTx">
        <pc:chgData name="日笠 裕弘" userId="a26a1f4e-95bd-4ac9-8471-17e4dde952ae" providerId="ADAL" clId="{8B4E1414-0578-4E76-90E5-BAF6C7304639}" dt="2023-05-26T01:45:07.559" v="2243"/>
        <pc:sldMkLst>
          <pc:docMk/>
          <pc:sldMk cId="1140823118" sldId="437"/>
        </pc:sldMkLst>
        <pc:spChg chg="mod ord">
          <ac:chgData name="日笠 裕弘" userId="a26a1f4e-95bd-4ac9-8471-17e4dde952ae" providerId="ADAL" clId="{8B4E1414-0578-4E76-90E5-BAF6C7304639}" dt="2023-05-26T01:24:39.485" v="346" actId="166"/>
          <ac:spMkLst>
            <pc:docMk/>
            <pc:sldMk cId="1140823118" sldId="437"/>
            <ac:spMk id="2" creationId="{00000000-0000-0000-0000-000000000000}"/>
          </ac:spMkLst>
        </pc:spChg>
        <pc:spChg chg="mod">
          <ac:chgData name="日笠 裕弘" userId="a26a1f4e-95bd-4ac9-8471-17e4dde952ae" providerId="ADAL" clId="{8B4E1414-0578-4E76-90E5-BAF6C7304639}" dt="2023-05-26T01:13:04.271" v="141" actId="20577"/>
          <ac:spMkLst>
            <pc:docMk/>
            <pc:sldMk cId="1140823118" sldId="437"/>
            <ac:spMk id="6147" creationId="{00000000-0000-0000-0000-000000000000}"/>
          </ac:spMkLst>
        </pc:spChg>
        <pc:picChg chg="add mod">
          <ac:chgData name="日笠 裕弘" userId="a26a1f4e-95bd-4ac9-8471-17e4dde952ae" providerId="ADAL" clId="{8B4E1414-0578-4E76-90E5-BAF6C7304639}" dt="2023-05-26T01:13:16.319" v="148" actId="1035"/>
          <ac:picMkLst>
            <pc:docMk/>
            <pc:sldMk cId="1140823118" sldId="437"/>
            <ac:picMk id="4" creationId="{4C2EFE1B-BDB7-3FBD-FDC4-F7E5252CF029}"/>
          </ac:picMkLst>
        </pc:picChg>
        <pc:picChg chg="add mod">
          <ac:chgData name="日笠 裕弘" userId="a26a1f4e-95bd-4ac9-8471-17e4dde952ae" providerId="ADAL" clId="{8B4E1414-0578-4E76-90E5-BAF6C7304639}" dt="2023-05-26T01:13:12.453" v="146" actId="1036"/>
          <ac:picMkLst>
            <pc:docMk/>
            <pc:sldMk cId="1140823118" sldId="437"/>
            <ac:picMk id="6" creationId="{DB4012A3-FD44-7D06-DB76-E3D5419A13D2}"/>
          </ac:picMkLst>
        </pc:picChg>
      </pc:sldChg>
      <pc:sldChg chg="addSp modSp mod modNotesTx">
        <pc:chgData name="日笠 裕弘" userId="a26a1f4e-95bd-4ac9-8471-17e4dde952ae" providerId="ADAL" clId="{8B4E1414-0578-4E76-90E5-BAF6C7304639}" dt="2023-05-26T01:54:07.436" v="2526"/>
        <pc:sldMkLst>
          <pc:docMk/>
          <pc:sldMk cId="2005257316" sldId="438"/>
        </pc:sldMkLst>
        <pc:spChg chg="mod">
          <ac:chgData name="日笠 裕弘" userId="a26a1f4e-95bd-4ac9-8471-17e4dde952ae" providerId="ADAL" clId="{8B4E1414-0578-4E76-90E5-BAF6C7304639}" dt="2023-05-26T01:25:29.202" v="354" actId="1076"/>
          <ac:spMkLst>
            <pc:docMk/>
            <pc:sldMk cId="2005257316" sldId="438"/>
            <ac:spMk id="2" creationId="{00000000-0000-0000-0000-000000000000}"/>
          </ac:spMkLst>
        </pc:spChg>
        <pc:spChg chg="mod">
          <ac:chgData name="日笠 裕弘" userId="a26a1f4e-95bd-4ac9-8471-17e4dde952ae" providerId="ADAL" clId="{8B4E1414-0578-4E76-90E5-BAF6C7304639}" dt="2023-05-26T01:28:53.192" v="434" actId="20577"/>
          <ac:spMkLst>
            <pc:docMk/>
            <pc:sldMk cId="2005257316" sldId="438"/>
            <ac:spMk id="6147" creationId="{00000000-0000-0000-0000-000000000000}"/>
          </ac:spMkLst>
        </pc:spChg>
        <pc:picChg chg="add mod">
          <ac:chgData name="日笠 裕弘" userId="a26a1f4e-95bd-4ac9-8471-17e4dde952ae" providerId="ADAL" clId="{8B4E1414-0578-4E76-90E5-BAF6C7304639}" dt="2023-05-26T01:18:36.537" v="278" actId="14100"/>
          <ac:picMkLst>
            <pc:docMk/>
            <pc:sldMk cId="2005257316" sldId="438"/>
            <ac:picMk id="4" creationId="{F87B1D88-F12B-DD26-F382-3AF27CE54A30}"/>
          </ac:picMkLst>
        </pc:picChg>
      </pc:sldChg>
      <pc:sldChg chg="addSp delSp modSp add mod modNotesTx">
        <pc:chgData name="日笠 裕弘" userId="a26a1f4e-95bd-4ac9-8471-17e4dde952ae" providerId="ADAL" clId="{8B4E1414-0578-4E76-90E5-BAF6C7304639}" dt="2023-05-26T01:39:23.212" v="1561" actId="20577"/>
        <pc:sldMkLst>
          <pc:docMk/>
          <pc:sldMk cId="4104380596" sldId="439"/>
        </pc:sldMkLst>
        <pc:spChg chg="mod ord">
          <ac:chgData name="日笠 裕弘" userId="a26a1f4e-95bd-4ac9-8471-17e4dde952ae" providerId="ADAL" clId="{8B4E1414-0578-4E76-90E5-BAF6C7304639}" dt="2023-05-26T01:24:21.956" v="343" actId="166"/>
          <ac:spMkLst>
            <pc:docMk/>
            <pc:sldMk cId="4104380596" sldId="439"/>
            <ac:spMk id="2" creationId="{00000000-0000-0000-0000-000000000000}"/>
          </ac:spMkLst>
        </pc:spChg>
        <pc:spChg chg="mod">
          <ac:chgData name="日笠 裕弘" userId="a26a1f4e-95bd-4ac9-8471-17e4dde952ae" providerId="ADAL" clId="{8B4E1414-0578-4E76-90E5-BAF6C7304639}" dt="2023-05-26T01:27:51.208" v="403" actId="14100"/>
          <ac:spMkLst>
            <pc:docMk/>
            <pc:sldMk cId="4104380596" sldId="439"/>
            <ac:spMk id="6147" creationId="{00000000-0000-0000-0000-000000000000}"/>
          </ac:spMkLst>
        </pc:spChg>
        <pc:picChg chg="add mod">
          <ac:chgData name="日笠 裕弘" userId="a26a1f4e-95bd-4ac9-8471-17e4dde952ae" providerId="ADAL" clId="{8B4E1414-0578-4E76-90E5-BAF6C7304639}" dt="2023-05-26T01:11:37.429" v="108" actId="1038"/>
          <ac:picMkLst>
            <pc:docMk/>
            <pc:sldMk cId="4104380596" sldId="439"/>
            <ac:picMk id="4" creationId="{E3D09EC9-D64A-785D-D4F7-1F2C5F5AAC0A}"/>
          </ac:picMkLst>
        </pc:picChg>
        <pc:picChg chg="add del mod">
          <ac:chgData name="日笠 裕弘" userId="a26a1f4e-95bd-4ac9-8471-17e4dde952ae" providerId="ADAL" clId="{8B4E1414-0578-4E76-90E5-BAF6C7304639}" dt="2023-05-26T00:40:10.020" v="75" actId="478"/>
          <ac:picMkLst>
            <pc:docMk/>
            <pc:sldMk cId="4104380596" sldId="439"/>
            <ac:picMk id="6" creationId="{501B4F8D-F98E-C9D8-A66E-BCC1E3F8F363}"/>
          </ac:picMkLst>
        </pc:picChg>
        <pc:picChg chg="add del mod">
          <ac:chgData name="日笠 裕弘" userId="a26a1f4e-95bd-4ac9-8471-17e4dde952ae" providerId="ADAL" clId="{8B4E1414-0578-4E76-90E5-BAF6C7304639}" dt="2023-05-26T00:42:11.374" v="79" actId="478"/>
          <ac:picMkLst>
            <pc:docMk/>
            <pc:sldMk cId="4104380596" sldId="439"/>
            <ac:picMk id="8" creationId="{78D985DE-4F4D-4475-1BBD-15F53122F3E4}"/>
          </ac:picMkLst>
        </pc:picChg>
        <pc:picChg chg="add mod">
          <ac:chgData name="日笠 裕弘" userId="a26a1f4e-95bd-4ac9-8471-17e4dde952ae" providerId="ADAL" clId="{8B4E1414-0578-4E76-90E5-BAF6C7304639}" dt="2023-05-26T01:11:40.249" v="109" actId="1038"/>
          <ac:picMkLst>
            <pc:docMk/>
            <pc:sldMk cId="4104380596" sldId="439"/>
            <ac:picMk id="10" creationId="{B644DCD2-18E3-3521-9FAD-36DDABF182E3}"/>
          </ac:picMkLst>
        </pc:picChg>
      </pc:sldChg>
      <pc:sldChg chg="addSp delSp modSp add mod modNotesTx">
        <pc:chgData name="日笠 裕弘" userId="a26a1f4e-95bd-4ac9-8471-17e4dde952ae" providerId="ADAL" clId="{8B4E1414-0578-4E76-90E5-BAF6C7304639}" dt="2023-05-26T01:41:49.614" v="1895" actId="20577"/>
        <pc:sldMkLst>
          <pc:docMk/>
          <pc:sldMk cId="4137566966" sldId="440"/>
        </pc:sldMkLst>
        <pc:spChg chg="mod">
          <ac:chgData name="日笠 裕弘" userId="a26a1f4e-95bd-4ac9-8471-17e4dde952ae" providerId="ADAL" clId="{8B4E1414-0578-4E76-90E5-BAF6C7304639}" dt="2023-05-26T01:24:28.832" v="344" actId="1076"/>
          <ac:spMkLst>
            <pc:docMk/>
            <pc:sldMk cId="4137566966" sldId="440"/>
            <ac:spMk id="2" creationId="{00000000-0000-0000-0000-000000000000}"/>
          </ac:spMkLst>
        </pc:spChg>
        <pc:spChg chg="mod">
          <ac:chgData name="日笠 裕弘" userId="a26a1f4e-95bd-4ac9-8471-17e4dde952ae" providerId="ADAL" clId="{8B4E1414-0578-4E76-90E5-BAF6C7304639}" dt="2023-05-26T01:27:44.448" v="401" actId="14100"/>
          <ac:spMkLst>
            <pc:docMk/>
            <pc:sldMk cId="4137566966" sldId="440"/>
            <ac:spMk id="6147" creationId="{00000000-0000-0000-0000-000000000000}"/>
          </ac:spMkLst>
        </pc:spChg>
        <pc:spChg chg="mod">
          <ac:chgData name="日笠 裕弘" userId="a26a1f4e-95bd-4ac9-8471-17e4dde952ae" providerId="ADAL" clId="{8B4E1414-0578-4E76-90E5-BAF6C7304639}" dt="2023-05-26T00:36:47.055" v="52" actId="20577"/>
          <ac:spMkLst>
            <pc:docMk/>
            <pc:sldMk cId="4137566966" sldId="440"/>
            <ac:spMk id="13314" creationId="{00000000-0000-0000-0000-000000000000}"/>
          </ac:spMkLst>
        </pc:spChg>
        <pc:picChg chg="add del mod">
          <ac:chgData name="日笠 裕弘" userId="a26a1f4e-95bd-4ac9-8471-17e4dde952ae" providerId="ADAL" clId="{8B4E1414-0578-4E76-90E5-BAF6C7304639}" dt="2023-05-26T00:39:51.068" v="74" actId="478"/>
          <ac:picMkLst>
            <pc:docMk/>
            <pc:sldMk cId="4137566966" sldId="440"/>
            <ac:picMk id="4" creationId="{2B47C6B9-06FA-6E9B-C192-90910AEB3973}"/>
          </ac:picMkLst>
        </pc:picChg>
        <pc:picChg chg="add mod">
          <ac:chgData name="日笠 裕弘" userId="a26a1f4e-95bd-4ac9-8471-17e4dde952ae" providerId="ADAL" clId="{8B4E1414-0578-4E76-90E5-BAF6C7304639}" dt="2023-05-26T01:12:07.439" v="113" actId="14100"/>
          <ac:picMkLst>
            <pc:docMk/>
            <pc:sldMk cId="4137566966" sldId="440"/>
            <ac:picMk id="6" creationId="{EBDA95D8-63E1-D939-7593-C00000C70333}"/>
          </ac:picMkLst>
        </pc:picChg>
      </pc:sldChg>
      <pc:sldChg chg="addSp delSp modSp add mod modNotesTx">
        <pc:chgData name="日笠 裕弘" userId="a26a1f4e-95bd-4ac9-8471-17e4dde952ae" providerId="ADAL" clId="{8B4E1414-0578-4E76-90E5-BAF6C7304639}" dt="2023-05-26T01:55:32.742" v="2599" actId="20577"/>
        <pc:sldMkLst>
          <pc:docMk/>
          <pc:sldMk cId="811674561" sldId="441"/>
        </pc:sldMkLst>
        <pc:spChg chg="mod">
          <ac:chgData name="日笠 裕弘" userId="a26a1f4e-95bd-4ac9-8471-17e4dde952ae" providerId="ADAL" clId="{8B4E1414-0578-4E76-90E5-BAF6C7304639}" dt="2023-05-26T01:25:36.503" v="355" actId="1076"/>
          <ac:spMkLst>
            <pc:docMk/>
            <pc:sldMk cId="811674561" sldId="441"/>
            <ac:spMk id="2" creationId="{00000000-0000-0000-0000-000000000000}"/>
          </ac:spMkLst>
        </pc:spChg>
        <pc:spChg chg="mod">
          <ac:chgData name="日笠 裕弘" userId="a26a1f4e-95bd-4ac9-8471-17e4dde952ae" providerId="ADAL" clId="{8B4E1414-0578-4E76-90E5-BAF6C7304639}" dt="2023-05-26T01:28:59.789" v="435" actId="14100"/>
          <ac:spMkLst>
            <pc:docMk/>
            <pc:sldMk cId="811674561" sldId="441"/>
            <ac:spMk id="6147" creationId="{00000000-0000-0000-0000-000000000000}"/>
          </ac:spMkLst>
        </pc:spChg>
        <pc:spChg chg="mod">
          <ac:chgData name="日笠 裕弘" userId="a26a1f4e-95bd-4ac9-8471-17e4dde952ae" providerId="ADAL" clId="{8B4E1414-0578-4E76-90E5-BAF6C7304639}" dt="2023-05-26T01:23:26.745" v="334" actId="20577"/>
          <ac:spMkLst>
            <pc:docMk/>
            <pc:sldMk cId="811674561" sldId="441"/>
            <ac:spMk id="15362" creationId="{00000000-0000-0000-0000-000000000000}"/>
          </ac:spMkLst>
        </pc:spChg>
        <pc:picChg chg="del">
          <ac:chgData name="日笠 裕弘" userId="a26a1f4e-95bd-4ac9-8471-17e4dde952ae" providerId="ADAL" clId="{8B4E1414-0578-4E76-90E5-BAF6C7304639}" dt="2023-05-26T01:19:58.054" v="280" actId="478"/>
          <ac:picMkLst>
            <pc:docMk/>
            <pc:sldMk cId="811674561" sldId="441"/>
            <ac:picMk id="4" creationId="{F87B1D88-F12B-DD26-F382-3AF27CE54A30}"/>
          </ac:picMkLst>
        </pc:picChg>
        <pc:picChg chg="add mod">
          <ac:chgData name="日笠 裕弘" userId="a26a1f4e-95bd-4ac9-8471-17e4dde952ae" providerId="ADAL" clId="{8B4E1414-0578-4E76-90E5-BAF6C7304639}" dt="2023-05-26T01:26:42.540" v="374" actId="1037"/>
          <ac:picMkLst>
            <pc:docMk/>
            <pc:sldMk cId="811674561" sldId="441"/>
            <ac:picMk id="5" creationId="{88F2794E-27AF-3892-1CD9-A5BD0FC1727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62AD7A-7ECC-4C66-A05E-550F76320150}" type="doc">
      <dgm:prSet loTypeId="urn:microsoft.com/office/officeart/2008/layout/RadialCluster" loCatId="relationship" qsTypeId="urn:microsoft.com/office/officeart/2005/8/quickstyle/simple1" qsCatId="simple" csTypeId="urn:microsoft.com/office/officeart/2005/8/colors/accent2_1" csCatId="accent2" phldr="1"/>
      <dgm:spPr/>
      <dgm:t>
        <a:bodyPr/>
        <a:lstStyle/>
        <a:p>
          <a:endParaRPr kumimoji="1" lang="ja-JP" altLang="en-US"/>
        </a:p>
      </dgm:t>
    </dgm:pt>
    <dgm:pt modelId="{471958B9-4EB8-4B06-BD20-018533532504}">
      <dgm:prSet phldrT="[テキスト]" custT="1"/>
      <dgm:spPr>
        <a:solidFill>
          <a:schemeClr val="bg1">
            <a:lumMod val="95000"/>
          </a:schemeClr>
        </a:solidFill>
        <a:ln>
          <a:solidFill>
            <a:schemeClr val="tx1"/>
          </a:solidFill>
        </a:ln>
      </dgm:spPr>
      <dgm:t>
        <a:bodyPr/>
        <a:lstStyle/>
        <a:p>
          <a:r>
            <a:rPr kumimoji="1" lang="ja-JP" altLang="en-US" sz="3200" b="1" dirty="0">
              <a:latin typeface="HG創英角ｺﾞｼｯｸUB" pitchFamily="49" charset="-128"/>
              <a:ea typeface="HG創英角ｺﾞｼｯｸUB" pitchFamily="49" charset="-128"/>
            </a:rPr>
            <a:t>省燃費運転</a:t>
          </a:r>
          <a:endParaRPr kumimoji="1" lang="en-US" altLang="ja-JP" sz="3200" b="1" dirty="0">
            <a:latin typeface="HG創英角ｺﾞｼｯｸUB" pitchFamily="49" charset="-128"/>
            <a:ea typeface="HG創英角ｺﾞｼｯｸUB" pitchFamily="49" charset="-128"/>
          </a:endParaRPr>
        </a:p>
      </dgm:t>
    </dgm:pt>
    <dgm:pt modelId="{4ADD3B9C-63A7-4913-8430-C0C9D6E2C6A0}" type="parTrans" cxnId="{4397451D-A195-49B9-94A7-C8207C83B29D}">
      <dgm:prSet/>
      <dgm:spPr/>
      <dgm:t>
        <a:bodyPr/>
        <a:lstStyle/>
        <a:p>
          <a:endParaRPr kumimoji="1" lang="ja-JP" altLang="en-US"/>
        </a:p>
      </dgm:t>
    </dgm:pt>
    <dgm:pt modelId="{DE54999B-7BEB-4F3B-AC2E-605D232CE53D}" type="sibTrans" cxnId="{4397451D-A195-49B9-94A7-C8207C83B29D}">
      <dgm:prSet/>
      <dgm:spPr/>
      <dgm:t>
        <a:bodyPr/>
        <a:lstStyle/>
        <a:p>
          <a:endParaRPr kumimoji="1" lang="ja-JP" altLang="en-US"/>
        </a:p>
      </dgm:t>
    </dgm:pt>
    <dgm:pt modelId="{AB21CDA3-5AFB-40F7-B55C-9BC7C884A67B}">
      <dgm:prSet phldrT="[テキスト]" custT="1"/>
      <dgm:spPr>
        <a:solidFill>
          <a:srgbClr val="FFCCFF"/>
        </a:solidFill>
      </dgm:spPr>
      <dgm:t>
        <a:bodyPr/>
        <a:lstStyle/>
        <a:p>
          <a:pPr>
            <a:lnSpc>
              <a:spcPct val="100000"/>
            </a:lnSpc>
            <a:spcAft>
              <a:spcPts val="0"/>
            </a:spcAft>
          </a:pPr>
          <a:r>
            <a:rPr kumimoji="1" lang="ja-JP" altLang="en-US" sz="3200" b="1" dirty="0">
              <a:solidFill>
                <a:srgbClr val="FF0000"/>
              </a:solidFill>
              <a:latin typeface="HG創英角ｺﾞｼｯｸUB" pitchFamily="49" charset="-128"/>
              <a:ea typeface="HG創英角ｺﾞｼｯｸUB" pitchFamily="49" charset="-128"/>
            </a:rPr>
            <a:t>コスト</a:t>
          </a:r>
          <a:endParaRPr kumimoji="1" lang="en-US" altLang="ja-JP" sz="3200" b="1" dirty="0">
            <a:solidFill>
              <a:srgbClr val="FF0000"/>
            </a:solidFill>
            <a:latin typeface="HG創英角ｺﾞｼｯｸUB" pitchFamily="49" charset="-128"/>
            <a:ea typeface="HG創英角ｺﾞｼｯｸUB" pitchFamily="49" charset="-128"/>
          </a:endParaRPr>
        </a:p>
        <a:p>
          <a:pPr>
            <a:lnSpc>
              <a:spcPct val="100000"/>
            </a:lnSpc>
            <a:spcAft>
              <a:spcPct val="35000"/>
            </a:spcAft>
          </a:pPr>
          <a:r>
            <a:rPr kumimoji="1" lang="ja-JP" altLang="en-US" sz="2300" dirty="0">
              <a:solidFill>
                <a:srgbClr val="FF0000"/>
              </a:solidFill>
              <a:latin typeface="HG創英角ｺﾞｼｯｸUB" pitchFamily="49" charset="-128"/>
              <a:ea typeface="HG創英角ｺﾞｼｯｸUB" pitchFamily="49" charset="-128"/>
            </a:rPr>
            <a:t>燃費改善</a:t>
          </a:r>
        </a:p>
      </dgm:t>
    </dgm:pt>
    <dgm:pt modelId="{6B045503-EC9D-402C-A5D4-D6D81911AA51}" type="parTrans" cxnId="{0A51E6CE-584E-4C87-AFCE-9A9C00153018}">
      <dgm:prSet/>
      <dgm:spPr/>
      <dgm:t>
        <a:bodyPr/>
        <a:lstStyle/>
        <a:p>
          <a:endParaRPr kumimoji="1" lang="ja-JP" altLang="en-US"/>
        </a:p>
      </dgm:t>
    </dgm:pt>
    <dgm:pt modelId="{6C7F0DA0-849F-4781-92A2-723D695B2FC5}" type="sibTrans" cxnId="{0A51E6CE-584E-4C87-AFCE-9A9C00153018}">
      <dgm:prSet/>
      <dgm:spPr/>
      <dgm:t>
        <a:bodyPr/>
        <a:lstStyle/>
        <a:p>
          <a:endParaRPr kumimoji="1" lang="ja-JP" altLang="en-US"/>
        </a:p>
      </dgm:t>
    </dgm:pt>
    <dgm:pt modelId="{A5149D35-AF28-4E47-9747-A698268A345E}">
      <dgm:prSet phldrT="[テキスト]" custT="1"/>
      <dgm:spPr>
        <a:solidFill>
          <a:schemeClr val="accent6">
            <a:lumMod val="20000"/>
            <a:lumOff val="80000"/>
          </a:schemeClr>
        </a:solidFill>
      </dgm:spPr>
      <dgm:t>
        <a:bodyPr/>
        <a:lstStyle/>
        <a:p>
          <a:pPr>
            <a:lnSpc>
              <a:spcPct val="100000"/>
            </a:lnSpc>
            <a:spcAft>
              <a:spcPts val="0"/>
            </a:spcAft>
          </a:pPr>
          <a:r>
            <a:rPr kumimoji="1" lang="ja-JP" altLang="en-US" sz="3200" b="1" dirty="0">
              <a:solidFill>
                <a:srgbClr val="7030A0"/>
              </a:solidFill>
              <a:latin typeface="HG創英角ｺﾞｼｯｸUB" pitchFamily="49" charset="-128"/>
              <a:ea typeface="HG創英角ｺﾞｼｯｸUB" pitchFamily="49" charset="-128"/>
            </a:rPr>
            <a:t>安全</a:t>
          </a:r>
          <a:endParaRPr kumimoji="1" lang="en-US" altLang="ja-JP" sz="3200" b="1" dirty="0">
            <a:solidFill>
              <a:srgbClr val="7030A0"/>
            </a:solidFill>
            <a:latin typeface="HG創英角ｺﾞｼｯｸUB" pitchFamily="49" charset="-128"/>
            <a:ea typeface="HG創英角ｺﾞｼｯｸUB" pitchFamily="49" charset="-128"/>
          </a:endParaRPr>
        </a:p>
        <a:p>
          <a:pPr>
            <a:lnSpc>
              <a:spcPct val="90000"/>
            </a:lnSpc>
            <a:spcAft>
              <a:spcPct val="35000"/>
            </a:spcAft>
          </a:pPr>
          <a:r>
            <a:rPr kumimoji="1" lang="ja-JP" altLang="en-US" sz="2300" dirty="0">
              <a:solidFill>
                <a:srgbClr val="7030A0"/>
              </a:solidFill>
              <a:latin typeface="HG創英角ｺﾞｼｯｸUB" pitchFamily="49" charset="-128"/>
              <a:ea typeface="HG創英角ｺﾞｼｯｸUB" pitchFamily="49" charset="-128"/>
            </a:rPr>
            <a:t>事故防止</a:t>
          </a:r>
        </a:p>
      </dgm:t>
    </dgm:pt>
    <dgm:pt modelId="{ADE064EC-9BEE-4E50-AF69-A01D29391933}" type="parTrans" cxnId="{E079DD77-64A3-4F22-A0C3-754C11477F87}">
      <dgm:prSet/>
      <dgm:spPr/>
      <dgm:t>
        <a:bodyPr/>
        <a:lstStyle/>
        <a:p>
          <a:endParaRPr kumimoji="1" lang="ja-JP" altLang="en-US"/>
        </a:p>
      </dgm:t>
    </dgm:pt>
    <dgm:pt modelId="{9FFFB957-04DC-4F6F-A87B-04B4E645DB40}" type="sibTrans" cxnId="{E079DD77-64A3-4F22-A0C3-754C11477F87}">
      <dgm:prSet/>
      <dgm:spPr/>
      <dgm:t>
        <a:bodyPr/>
        <a:lstStyle/>
        <a:p>
          <a:endParaRPr kumimoji="1" lang="ja-JP" altLang="en-US"/>
        </a:p>
      </dgm:t>
    </dgm:pt>
    <dgm:pt modelId="{3F0EE32D-DC9A-403F-9E50-212641A55F39}">
      <dgm:prSet phldrT="[テキスト]" custT="1"/>
      <dgm:spPr>
        <a:solidFill>
          <a:schemeClr val="accent5">
            <a:lumMod val="40000"/>
            <a:lumOff val="60000"/>
          </a:schemeClr>
        </a:solidFill>
      </dgm:spPr>
      <dgm:t>
        <a:bodyPr/>
        <a:lstStyle/>
        <a:p>
          <a:pPr>
            <a:lnSpc>
              <a:spcPct val="100000"/>
            </a:lnSpc>
            <a:spcAft>
              <a:spcPts val="0"/>
            </a:spcAft>
          </a:pPr>
          <a:r>
            <a:rPr kumimoji="1" lang="ja-JP" altLang="en-US" sz="3200" b="1" dirty="0">
              <a:solidFill>
                <a:srgbClr val="008000"/>
              </a:solidFill>
              <a:latin typeface="HG創英角ｺﾞｼｯｸUB" pitchFamily="49" charset="-128"/>
              <a:ea typeface="HG創英角ｺﾞｼｯｸUB" pitchFamily="49" charset="-128"/>
            </a:rPr>
            <a:t>環境</a:t>
          </a:r>
          <a:endParaRPr kumimoji="1" lang="en-US" altLang="ja-JP" sz="3200" b="1" dirty="0">
            <a:solidFill>
              <a:srgbClr val="008000"/>
            </a:solidFill>
            <a:latin typeface="HG創英角ｺﾞｼｯｸUB" pitchFamily="49" charset="-128"/>
            <a:ea typeface="HG創英角ｺﾞｼｯｸUB" pitchFamily="49" charset="-128"/>
          </a:endParaRPr>
        </a:p>
        <a:p>
          <a:pPr>
            <a:lnSpc>
              <a:spcPct val="90000"/>
            </a:lnSpc>
            <a:spcAft>
              <a:spcPct val="35000"/>
            </a:spcAft>
          </a:pPr>
          <a:r>
            <a:rPr kumimoji="1" lang="ja-JP" altLang="en-US" sz="2300" dirty="0">
              <a:solidFill>
                <a:srgbClr val="008000"/>
              </a:solidFill>
              <a:latin typeface="HG創英角ｺﾞｼｯｸUB" pitchFamily="49" charset="-128"/>
              <a:ea typeface="HG創英角ｺﾞｼｯｸUB" pitchFamily="49" charset="-128"/>
            </a:rPr>
            <a:t>温暖化対策</a:t>
          </a:r>
        </a:p>
      </dgm:t>
    </dgm:pt>
    <dgm:pt modelId="{542E8EA9-0CAA-479C-9DC6-ED1E994F5433}" type="parTrans" cxnId="{233F39FE-2FED-42DE-8C11-8732A2B6AA07}">
      <dgm:prSet/>
      <dgm:spPr/>
      <dgm:t>
        <a:bodyPr/>
        <a:lstStyle/>
        <a:p>
          <a:endParaRPr kumimoji="1" lang="ja-JP" altLang="en-US"/>
        </a:p>
      </dgm:t>
    </dgm:pt>
    <dgm:pt modelId="{FB54BE9F-D336-45B7-A3B1-658261682C84}" type="sibTrans" cxnId="{233F39FE-2FED-42DE-8C11-8732A2B6AA07}">
      <dgm:prSet/>
      <dgm:spPr/>
      <dgm:t>
        <a:bodyPr/>
        <a:lstStyle/>
        <a:p>
          <a:endParaRPr kumimoji="1" lang="ja-JP" altLang="en-US"/>
        </a:p>
      </dgm:t>
    </dgm:pt>
    <dgm:pt modelId="{04200BAA-677F-4954-9D22-88BB9AE7514F}" type="pres">
      <dgm:prSet presAssocID="{0662AD7A-7ECC-4C66-A05E-550F76320150}" presName="Name0" presStyleCnt="0">
        <dgm:presLayoutVars>
          <dgm:chMax val="1"/>
          <dgm:chPref val="1"/>
          <dgm:dir/>
          <dgm:animOne val="branch"/>
          <dgm:animLvl val="lvl"/>
        </dgm:presLayoutVars>
      </dgm:prSet>
      <dgm:spPr/>
    </dgm:pt>
    <dgm:pt modelId="{7EEDBCE0-4EFE-4052-82C2-31D22F631CC0}" type="pres">
      <dgm:prSet presAssocID="{471958B9-4EB8-4B06-BD20-018533532504}" presName="singleCycle" presStyleCnt="0"/>
      <dgm:spPr/>
    </dgm:pt>
    <dgm:pt modelId="{B26E6FD9-88C5-486A-A1D5-CA449F89B510}" type="pres">
      <dgm:prSet presAssocID="{471958B9-4EB8-4B06-BD20-018533532504}" presName="singleCenter" presStyleLbl="node1" presStyleIdx="0" presStyleCnt="4" custScaleX="182026" custLinFactNeighborX="233" custLinFactNeighborY="-11769">
        <dgm:presLayoutVars>
          <dgm:chMax val="7"/>
          <dgm:chPref val="7"/>
        </dgm:presLayoutVars>
      </dgm:prSet>
      <dgm:spPr/>
    </dgm:pt>
    <dgm:pt modelId="{FF165800-16AE-4FF3-B9CA-33F2F1C9C1AE}" type="pres">
      <dgm:prSet presAssocID="{6B045503-EC9D-402C-A5D4-D6D81911AA51}" presName="Name56" presStyleLbl="parChTrans1D2" presStyleIdx="0" presStyleCnt="3"/>
      <dgm:spPr/>
    </dgm:pt>
    <dgm:pt modelId="{2E1A0127-C487-4FC7-8D80-AE64FC422597}" type="pres">
      <dgm:prSet presAssocID="{AB21CDA3-5AFB-40F7-B55C-9BC7C884A67B}" presName="text0" presStyleLbl="node1" presStyleIdx="1" presStyleCnt="4" custScaleX="228347" custScaleY="147846">
        <dgm:presLayoutVars>
          <dgm:bulletEnabled val="1"/>
        </dgm:presLayoutVars>
      </dgm:prSet>
      <dgm:spPr/>
    </dgm:pt>
    <dgm:pt modelId="{B4CFE737-821C-4402-8232-4FE945D05F7D}" type="pres">
      <dgm:prSet presAssocID="{ADE064EC-9BEE-4E50-AF69-A01D29391933}" presName="Name56" presStyleLbl="parChTrans1D2" presStyleIdx="1" presStyleCnt="3"/>
      <dgm:spPr/>
    </dgm:pt>
    <dgm:pt modelId="{646D6EED-84ED-465B-8956-499B25441FF9}" type="pres">
      <dgm:prSet presAssocID="{A5149D35-AF28-4E47-9747-A698268A345E}" presName="text0" presStyleLbl="node1" presStyleIdx="2" presStyleCnt="4" custScaleX="227087" custScaleY="153533">
        <dgm:presLayoutVars>
          <dgm:bulletEnabled val="1"/>
        </dgm:presLayoutVars>
      </dgm:prSet>
      <dgm:spPr/>
    </dgm:pt>
    <dgm:pt modelId="{E8B79ADB-3EB0-472B-8E00-8D2BFF73D79A}" type="pres">
      <dgm:prSet presAssocID="{542E8EA9-0CAA-479C-9DC6-ED1E994F5433}" presName="Name56" presStyleLbl="parChTrans1D2" presStyleIdx="2" presStyleCnt="3"/>
      <dgm:spPr/>
    </dgm:pt>
    <dgm:pt modelId="{98B6BFE9-A67C-4639-95CE-551BEB864D88}" type="pres">
      <dgm:prSet presAssocID="{3F0EE32D-DC9A-403F-9E50-212641A55F39}" presName="text0" presStyleLbl="node1" presStyleIdx="3" presStyleCnt="4" custScaleX="198226" custScaleY="147854" custRadScaleRad="95459" custRadScaleInc="-630">
        <dgm:presLayoutVars>
          <dgm:bulletEnabled val="1"/>
        </dgm:presLayoutVars>
      </dgm:prSet>
      <dgm:spPr/>
    </dgm:pt>
  </dgm:ptLst>
  <dgm:cxnLst>
    <dgm:cxn modelId="{A45E0D00-294A-464B-9C39-6A4D11BE062C}" type="presOf" srcId="{ADE064EC-9BEE-4E50-AF69-A01D29391933}" destId="{B4CFE737-821C-4402-8232-4FE945D05F7D}" srcOrd="0" destOrd="0" presId="urn:microsoft.com/office/officeart/2008/layout/RadialCluster"/>
    <dgm:cxn modelId="{4397451D-A195-49B9-94A7-C8207C83B29D}" srcId="{0662AD7A-7ECC-4C66-A05E-550F76320150}" destId="{471958B9-4EB8-4B06-BD20-018533532504}" srcOrd="0" destOrd="0" parTransId="{4ADD3B9C-63A7-4913-8430-C0C9D6E2C6A0}" sibTransId="{DE54999B-7BEB-4F3B-AC2E-605D232CE53D}"/>
    <dgm:cxn modelId="{ABCB4A39-4134-45C4-BE1F-E2A94D0E110A}" type="presOf" srcId="{0662AD7A-7ECC-4C66-A05E-550F76320150}" destId="{04200BAA-677F-4954-9D22-88BB9AE7514F}" srcOrd="0" destOrd="0" presId="urn:microsoft.com/office/officeart/2008/layout/RadialCluster"/>
    <dgm:cxn modelId="{4C0C053B-1A02-46FF-860F-85CA7550AC2B}" type="presOf" srcId="{471958B9-4EB8-4B06-BD20-018533532504}" destId="{B26E6FD9-88C5-486A-A1D5-CA449F89B510}" srcOrd="0" destOrd="0" presId="urn:microsoft.com/office/officeart/2008/layout/RadialCluster"/>
    <dgm:cxn modelId="{BBAC2A5F-731D-479F-AA05-3F4429CEAF86}" type="presOf" srcId="{6B045503-EC9D-402C-A5D4-D6D81911AA51}" destId="{FF165800-16AE-4FF3-B9CA-33F2F1C9C1AE}" srcOrd="0" destOrd="0" presId="urn:microsoft.com/office/officeart/2008/layout/RadialCluster"/>
    <dgm:cxn modelId="{B9608675-1F97-4149-AE58-50FA0B9879A0}" type="presOf" srcId="{3F0EE32D-DC9A-403F-9E50-212641A55F39}" destId="{98B6BFE9-A67C-4639-95CE-551BEB864D88}" srcOrd="0" destOrd="0" presId="urn:microsoft.com/office/officeart/2008/layout/RadialCluster"/>
    <dgm:cxn modelId="{E079DD77-64A3-4F22-A0C3-754C11477F87}" srcId="{471958B9-4EB8-4B06-BD20-018533532504}" destId="{A5149D35-AF28-4E47-9747-A698268A345E}" srcOrd="1" destOrd="0" parTransId="{ADE064EC-9BEE-4E50-AF69-A01D29391933}" sibTransId="{9FFFB957-04DC-4F6F-A87B-04B4E645DB40}"/>
    <dgm:cxn modelId="{E846F2A0-149D-495A-8E61-2372680D3A9C}" type="presOf" srcId="{A5149D35-AF28-4E47-9747-A698268A345E}" destId="{646D6EED-84ED-465B-8956-499B25441FF9}" srcOrd="0" destOrd="0" presId="urn:microsoft.com/office/officeart/2008/layout/RadialCluster"/>
    <dgm:cxn modelId="{5F4A78BF-6611-4009-ADA7-3C482DF54659}" type="presOf" srcId="{AB21CDA3-5AFB-40F7-B55C-9BC7C884A67B}" destId="{2E1A0127-C487-4FC7-8D80-AE64FC422597}" srcOrd="0" destOrd="0" presId="urn:microsoft.com/office/officeart/2008/layout/RadialCluster"/>
    <dgm:cxn modelId="{0A51E6CE-584E-4C87-AFCE-9A9C00153018}" srcId="{471958B9-4EB8-4B06-BD20-018533532504}" destId="{AB21CDA3-5AFB-40F7-B55C-9BC7C884A67B}" srcOrd="0" destOrd="0" parTransId="{6B045503-EC9D-402C-A5D4-D6D81911AA51}" sibTransId="{6C7F0DA0-849F-4781-92A2-723D695B2FC5}"/>
    <dgm:cxn modelId="{4F3C48E1-4DAE-4699-A549-57466FCE32FB}" type="presOf" srcId="{542E8EA9-0CAA-479C-9DC6-ED1E994F5433}" destId="{E8B79ADB-3EB0-472B-8E00-8D2BFF73D79A}" srcOrd="0" destOrd="0" presId="urn:microsoft.com/office/officeart/2008/layout/RadialCluster"/>
    <dgm:cxn modelId="{233F39FE-2FED-42DE-8C11-8732A2B6AA07}" srcId="{471958B9-4EB8-4B06-BD20-018533532504}" destId="{3F0EE32D-DC9A-403F-9E50-212641A55F39}" srcOrd="2" destOrd="0" parTransId="{542E8EA9-0CAA-479C-9DC6-ED1E994F5433}" sibTransId="{FB54BE9F-D336-45B7-A3B1-658261682C84}"/>
    <dgm:cxn modelId="{DDC7EF85-FA16-41A5-A2E9-CC053F8F82D1}" type="presParOf" srcId="{04200BAA-677F-4954-9D22-88BB9AE7514F}" destId="{7EEDBCE0-4EFE-4052-82C2-31D22F631CC0}" srcOrd="0" destOrd="0" presId="urn:microsoft.com/office/officeart/2008/layout/RadialCluster"/>
    <dgm:cxn modelId="{9B5FF7B6-FA94-46E9-BED7-679D8FAFD73E}" type="presParOf" srcId="{7EEDBCE0-4EFE-4052-82C2-31D22F631CC0}" destId="{B26E6FD9-88C5-486A-A1D5-CA449F89B510}" srcOrd="0" destOrd="0" presId="urn:microsoft.com/office/officeart/2008/layout/RadialCluster"/>
    <dgm:cxn modelId="{90E22C10-D795-4813-99EF-4BC0CA8B4FEA}" type="presParOf" srcId="{7EEDBCE0-4EFE-4052-82C2-31D22F631CC0}" destId="{FF165800-16AE-4FF3-B9CA-33F2F1C9C1AE}" srcOrd="1" destOrd="0" presId="urn:microsoft.com/office/officeart/2008/layout/RadialCluster"/>
    <dgm:cxn modelId="{F5C835E7-2974-479B-A19E-871C4A16AE38}" type="presParOf" srcId="{7EEDBCE0-4EFE-4052-82C2-31D22F631CC0}" destId="{2E1A0127-C487-4FC7-8D80-AE64FC422597}" srcOrd="2" destOrd="0" presId="urn:microsoft.com/office/officeart/2008/layout/RadialCluster"/>
    <dgm:cxn modelId="{ACC75479-E6D8-48C3-8755-5D594B756E89}" type="presParOf" srcId="{7EEDBCE0-4EFE-4052-82C2-31D22F631CC0}" destId="{B4CFE737-821C-4402-8232-4FE945D05F7D}" srcOrd="3" destOrd="0" presId="urn:microsoft.com/office/officeart/2008/layout/RadialCluster"/>
    <dgm:cxn modelId="{A926746D-2D73-4D98-9F2D-53632894EDA9}" type="presParOf" srcId="{7EEDBCE0-4EFE-4052-82C2-31D22F631CC0}" destId="{646D6EED-84ED-465B-8956-499B25441FF9}" srcOrd="4" destOrd="0" presId="urn:microsoft.com/office/officeart/2008/layout/RadialCluster"/>
    <dgm:cxn modelId="{71F1E129-2F29-40A1-9C77-0AA9E9B3E1EA}" type="presParOf" srcId="{7EEDBCE0-4EFE-4052-82C2-31D22F631CC0}" destId="{E8B79ADB-3EB0-472B-8E00-8D2BFF73D79A}" srcOrd="5" destOrd="0" presId="urn:microsoft.com/office/officeart/2008/layout/RadialCluster"/>
    <dgm:cxn modelId="{A0EA970A-BC6F-4712-97A8-1441F0322452}" type="presParOf" srcId="{7EEDBCE0-4EFE-4052-82C2-31D22F631CC0}" destId="{98B6BFE9-A67C-4639-95CE-551BEB864D88}"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E6FD9-88C5-486A-A1D5-CA449F89B510}">
      <dsp:nvSpPr>
        <dsp:cNvPr id="0" name=""/>
        <dsp:cNvSpPr/>
      </dsp:nvSpPr>
      <dsp:spPr>
        <a:xfrm>
          <a:off x="2652710" y="1827718"/>
          <a:ext cx="2820372" cy="1549434"/>
        </a:xfrm>
        <a:prstGeom prst="roundRect">
          <a:avLst/>
        </a:prstGeom>
        <a:solidFill>
          <a:schemeClr val="bg1">
            <a:lumMod val="9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kumimoji="1" lang="ja-JP" altLang="en-US" sz="3200" b="1" kern="1200" dirty="0">
              <a:latin typeface="HG創英角ｺﾞｼｯｸUB" pitchFamily="49" charset="-128"/>
              <a:ea typeface="HG創英角ｺﾞｼｯｸUB" pitchFamily="49" charset="-128"/>
            </a:rPr>
            <a:t>省燃費運転</a:t>
          </a:r>
          <a:endParaRPr kumimoji="1" lang="en-US" altLang="ja-JP" sz="3200" b="1" kern="1200" dirty="0">
            <a:latin typeface="HG創英角ｺﾞｼｯｸUB" pitchFamily="49" charset="-128"/>
            <a:ea typeface="HG創英角ｺﾞｼｯｸUB" pitchFamily="49" charset="-128"/>
          </a:endParaRPr>
        </a:p>
      </dsp:txBody>
      <dsp:txXfrm>
        <a:off x="2728347" y="1903355"/>
        <a:ext cx="2669098" cy="1398160"/>
      </dsp:txXfrm>
    </dsp:sp>
    <dsp:sp modelId="{FF165800-16AE-4FF3-B9CA-33F2F1C9C1AE}">
      <dsp:nvSpPr>
        <dsp:cNvPr id="0" name=""/>
        <dsp:cNvSpPr/>
      </dsp:nvSpPr>
      <dsp:spPr>
        <a:xfrm rot="16179049">
          <a:off x="3918245" y="1688639"/>
          <a:ext cx="278163" cy="0"/>
        </a:xfrm>
        <a:custGeom>
          <a:avLst/>
          <a:gdLst/>
          <a:ahLst/>
          <a:cxnLst/>
          <a:rect l="0" t="0" r="0" b="0"/>
          <a:pathLst>
            <a:path>
              <a:moveTo>
                <a:pt x="0" y="0"/>
              </a:moveTo>
              <a:lnTo>
                <a:pt x="278163"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1A0127-C487-4FC7-8D80-AE64FC422597}">
      <dsp:nvSpPr>
        <dsp:cNvPr id="0" name=""/>
        <dsp:cNvSpPr/>
      </dsp:nvSpPr>
      <dsp:spPr>
        <a:xfrm>
          <a:off x="2866544" y="14739"/>
          <a:ext cx="2370517" cy="1534820"/>
        </a:xfrm>
        <a:prstGeom prst="roundRect">
          <a:avLst/>
        </a:prstGeom>
        <a:solidFill>
          <a:srgbClr val="FFCCFF"/>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100000"/>
            </a:lnSpc>
            <a:spcBef>
              <a:spcPct val="0"/>
            </a:spcBef>
            <a:spcAft>
              <a:spcPts val="0"/>
            </a:spcAft>
            <a:buNone/>
          </a:pPr>
          <a:r>
            <a:rPr kumimoji="1" lang="ja-JP" altLang="en-US" sz="3200" b="1" kern="1200" dirty="0">
              <a:solidFill>
                <a:srgbClr val="FF0000"/>
              </a:solidFill>
              <a:latin typeface="HG創英角ｺﾞｼｯｸUB" pitchFamily="49" charset="-128"/>
              <a:ea typeface="HG創英角ｺﾞｼｯｸUB" pitchFamily="49" charset="-128"/>
            </a:rPr>
            <a:t>コスト</a:t>
          </a:r>
          <a:endParaRPr kumimoji="1" lang="en-US" altLang="ja-JP" sz="3200" b="1" kern="1200" dirty="0">
            <a:solidFill>
              <a:srgbClr val="FF0000"/>
            </a:solidFill>
            <a:latin typeface="HG創英角ｺﾞｼｯｸUB" pitchFamily="49" charset="-128"/>
            <a:ea typeface="HG創英角ｺﾞｼｯｸUB" pitchFamily="49" charset="-128"/>
          </a:endParaRPr>
        </a:p>
        <a:p>
          <a:pPr marL="0" lvl="0" indent="0" algn="ctr" defTabSz="1422400">
            <a:lnSpc>
              <a:spcPct val="100000"/>
            </a:lnSpc>
            <a:spcBef>
              <a:spcPct val="0"/>
            </a:spcBef>
            <a:spcAft>
              <a:spcPct val="35000"/>
            </a:spcAft>
            <a:buNone/>
          </a:pPr>
          <a:r>
            <a:rPr kumimoji="1" lang="ja-JP" altLang="en-US" sz="2300" kern="1200" dirty="0">
              <a:solidFill>
                <a:srgbClr val="FF0000"/>
              </a:solidFill>
              <a:latin typeface="HG創英角ｺﾞｼｯｸUB" pitchFamily="49" charset="-128"/>
              <a:ea typeface="HG創英角ｺﾞｼｯｸUB" pitchFamily="49" charset="-128"/>
            </a:rPr>
            <a:t>燃費改善</a:t>
          </a:r>
        </a:p>
      </dsp:txBody>
      <dsp:txXfrm>
        <a:off x="2941468" y="89663"/>
        <a:ext cx="2220669" cy="1384972"/>
      </dsp:txXfrm>
    </dsp:sp>
    <dsp:sp modelId="{B4CFE737-821C-4402-8232-4FE945D05F7D}">
      <dsp:nvSpPr>
        <dsp:cNvPr id="0" name=""/>
        <dsp:cNvSpPr/>
      </dsp:nvSpPr>
      <dsp:spPr>
        <a:xfrm rot="2429318">
          <a:off x="4937324" y="3466667"/>
          <a:ext cx="275728" cy="0"/>
        </a:xfrm>
        <a:custGeom>
          <a:avLst/>
          <a:gdLst/>
          <a:ahLst/>
          <a:cxnLst/>
          <a:rect l="0" t="0" r="0" b="0"/>
          <a:pathLst>
            <a:path>
              <a:moveTo>
                <a:pt x="0" y="0"/>
              </a:moveTo>
              <a:lnTo>
                <a:pt x="275728"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6D6EED-84ED-465B-8956-499B25441FF9}">
      <dsp:nvSpPr>
        <dsp:cNvPr id="0" name=""/>
        <dsp:cNvSpPr/>
      </dsp:nvSpPr>
      <dsp:spPr>
        <a:xfrm>
          <a:off x="4934779" y="3556182"/>
          <a:ext cx="2357437" cy="1593857"/>
        </a:xfrm>
        <a:prstGeom prst="roundRect">
          <a:avLst/>
        </a:prstGeom>
        <a:solidFill>
          <a:schemeClr val="accent6">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100000"/>
            </a:lnSpc>
            <a:spcBef>
              <a:spcPct val="0"/>
            </a:spcBef>
            <a:spcAft>
              <a:spcPts val="0"/>
            </a:spcAft>
            <a:buNone/>
          </a:pPr>
          <a:r>
            <a:rPr kumimoji="1" lang="ja-JP" altLang="en-US" sz="3200" b="1" kern="1200" dirty="0">
              <a:solidFill>
                <a:srgbClr val="7030A0"/>
              </a:solidFill>
              <a:latin typeface="HG創英角ｺﾞｼｯｸUB" pitchFamily="49" charset="-128"/>
              <a:ea typeface="HG創英角ｺﾞｼｯｸUB" pitchFamily="49" charset="-128"/>
            </a:rPr>
            <a:t>安全</a:t>
          </a:r>
          <a:endParaRPr kumimoji="1" lang="en-US" altLang="ja-JP" sz="3200" b="1" kern="1200" dirty="0">
            <a:solidFill>
              <a:srgbClr val="7030A0"/>
            </a:solidFill>
            <a:latin typeface="HG創英角ｺﾞｼｯｸUB" pitchFamily="49" charset="-128"/>
            <a:ea typeface="HG創英角ｺﾞｼｯｸUB" pitchFamily="49" charset="-128"/>
          </a:endParaRPr>
        </a:p>
        <a:p>
          <a:pPr marL="0" lvl="0" indent="0" algn="ctr" defTabSz="1422400">
            <a:lnSpc>
              <a:spcPct val="90000"/>
            </a:lnSpc>
            <a:spcBef>
              <a:spcPct val="0"/>
            </a:spcBef>
            <a:spcAft>
              <a:spcPct val="35000"/>
            </a:spcAft>
            <a:buNone/>
          </a:pPr>
          <a:r>
            <a:rPr kumimoji="1" lang="ja-JP" altLang="en-US" sz="2300" kern="1200" dirty="0">
              <a:solidFill>
                <a:srgbClr val="7030A0"/>
              </a:solidFill>
              <a:latin typeface="HG創英角ｺﾞｼｯｸUB" pitchFamily="49" charset="-128"/>
              <a:ea typeface="HG創英角ｺﾞｼｯｸUB" pitchFamily="49" charset="-128"/>
            </a:rPr>
            <a:t>事故防止</a:t>
          </a:r>
        </a:p>
      </dsp:txBody>
      <dsp:txXfrm>
        <a:off x="5012585" y="3633988"/>
        <a:ext cx="2201825" cy="1438245"/>
      </dsp:txXfrm>
    </dsp:sp>
    <dsp:sp modelId="{E8B79ADB-3EB0-472B-8E00-8D2BFF73D79A}">
      <dsp:nvSpPr>
        <dsp:cNvPr id="0" name=""/>
        <dsp:cNvSpPr/>
      </dsp:nvSpPr>
      <dsp:spPr>
        <a:xfrm rot="8344303">
          <a:off x="2945118" y="3460859"/>
          <a:ext cx="255549" cy="0"/>
        </a:xfrm>
        <a:custGeom>
          <a:avLst/>
          <a:gdLst/>
          <a:ahLst/>
          <a:cxnLst/>
          <a:rect l="0" t="0" r="0" b="0"/>
          <a:pathLst>
            <a:path>
              <a:moveTo>
                <a:pt x="0" y="0"/>
              </a:moveTo>
              <a:lnTo>
                <a:pt x="255549"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B6BFE9-A67C-4639-95CE-551BEB864D88}">
      <dsp:nvSpPr>
        <dsp:cNvPr id="0" name=""/>
        <dsp:cNvSpPr/>
      </dsp:nvSpPr>
      <dsp:spPr>
        <a:xfrm>
          <a:off x="1062355" y="3544566"/>
          <a:ext cx="2057825" cy="1534903"/>
        </a:xfrm>
        <a:prstGeom prst="roundRect">
          <a:avLst/>
        </a:prstGeom>
        <a:solidFill>
          <a:schemeClr val="accent5">
            <a:lumMod val="40000"/>
            <a:lumOff val="6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100000"/>
            </a:lnSpc>
            <a:spcBef>
              <a:spcPct val="0"/>
            </a:spcBef>
            <a:spcAft>
              <a:spcPts val="0"/>
            </a:spcAft>
            <a:buNone/>
          </a:pPr>
          <a:r>
            <a:rPr kumimoji="1" lang="ja-JP" altLang="en-US" sz="3200" b="1" kern="1200" dirty="0">
              <a:solidFill>
                <a:srgbClr val="008000"/>
              </a:solidFill>
              <a:latin typeface="HG創英角ｺﾞｼｯｸUB" pitchFamily="49" charset="-128"/>
              <a:ea typeface="HG創英角ｺﾞｼｯｸUB" pitchFamily="49" charset="-128"/>
            </a:rPr>
            <a:t>環境</a:t>
          </a:r>
          <a:endParaRPr kumimoji="1" lang="en-US" altLang="ja-JP" sz="3200" b="1" kern="1200" dirty="0">
            <a:solidFill>
              <a:srgbClr val="008000"/>
            </a:solidFill>
            <a:latin typeface="HG創英角ｺﾞｼｯｸUB" pitchFamily="49" charset="-128"/>
            <a:ea typeface="HG創英角ｺﾞｼｯｸUB" pitchFamily="49" charset="-128"/>
          </a:endParaRPr>
        </a:p>
        <a:p>
          <a:pPr marL="0" lvl="0" indent="0" algn="ctr" defTabSz="1422400">
            <a:lnSpc>
              <a:spcPct val="90000"/>
            </a:lnSpc>
            <a:spcBef>
              <a:spcPct val="0"/>
            </a:spcBef>
            <a:spcAft>
              <a:spcPct val="35000"/>
            </a:spcAft>
            <a:buNone/>
          </a:pPr>
          <a:r>
            <a:rPr kumimoji="1" lang="ja-JP" altLang="en-US" sz="2300" kern="1200" dirty="0">
              <a:solidFill>
                <a:srgbClr val="008000"/>
              </a:solidFill>
              <a:latin typeface="HG創英角ｺﾞｼｯｸUB" pitchFamily="49" charset="-128"/>
              <a:ea typeface="HG創英角ｺﾞｼｯｸUB" pitchFamily="49" charset="-128"/>
            </a:rPr>
            <a:t>温暖化対策</a:t>
          </a:r>
        </a:p>
      </dsp:txBody>
      <dsp:txXfrm>
        <a:off x="1137283" y="3619494"/>
        <a:ext cx="1907969" cy="138504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19413" cy="493713"/>
          </a:xfrm>
          <a:prstGeom prst="rect">
            <a:avLst/>
          </a:prstGeom>
          <a:noFill/>
          <a:ln w="9525">
            <a:noFill/>
            <a:miter lim="800000"/>
            <a:headEnd/>
            <a:tailEnd/>
          </a:ln>
        </p:spPr>
        <p:txBody>
          <a:bodyPr vert="horz" wrap="square" lIns="90654" tIns="45327" rIns="90654" bIns="45327" numCol="1" anchor="t" anchorCtr="0" compatLnSpc="1">
            <a:prstTxWarp prst="textNoShape">
              <a:avLst/>
            </a:prstTxWarp>
          </a:bodyPr>
          <a:lstStyle>
            <a:lvl1pPr eaLnBrk="1" hangingPunct="1">
              <a:spcBef>
                <a:spcPct val="50000"/>
              </a:spcBef>
              <a:defRPr sz="1200"/>
            </a:lvl1pPr>
          </a:lstStyle>
          <a:p>
            <a:pPr>
              <a:defRPr/>
            </a:pPr>
            <a:endParaRPr lang="en-US" altLang="ja-JP"/>
          </a:p>
        </p:txBody>
      </p:sp>
      <p:sp>
        <p:nvSpPr>
          <p:cNvPr id="2051"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p:spPr>
        <p:txBody>
          <a:bodyPr vert="horz" wrap="square" lIns="90654" tIns="45327" rIns="90654" bIns="45327" numCol="1" anchor="t" anchorCtr="0" compatLnSpc="1">
            <a:prstTxWarp prst="textNoShape">
              <a:avLst/>
            </a:prstTxWarp>
          </a:bodyPr>
          <a:lstStyle>
            <a:lvl1pPr algn="r" eaLnBrk="1" hangingPunct="1">
              <a:spcBef>
                <a:spcPct val="50000"/>
              </a:spcBef>
              <a:defRPr sz="1200"/>
            </a:lvl1pPr>
          </a:lstStyle>
          <a:p>
            <a:pPr>
              <a:defRPr/>
            </a:pPr>
            <a:endParaRPr lang="en-US" altLang="ja-JP"/>
          </a:p>
        </p:txBody>
      </p:sp>
      <p:sp>
        <p:nvSpPr>
          <p:cNvPr id="2052" name="Rectangle 4"/>
          <p:cNvSpPr>
            <a:spLocks noGrp="1" noChangeArrowheads="1"/>
          </p:cNvSpPr>
          <p:nvPr>
            <p:ph type="ftr" sz="quarter" idx="2"/>
          </p:nvPr>
        </p:nvSpPr>
        <p:spPr bwMode="auto">
          <a:xfrm>
            <a:off x="0" y="9372600"/>
            <a:ext cx="2919413" cy="493713"/>
          </a:xfrm>
          <a:prstGeom prst="rect">
            <a:avLst/>
          </a:prstGeom>
          <a:noFill/>
          <a:ln w="9525">
            <a:noFill/>
            <a:miter lim="800000"/>
            <a:headEnd/>
            <a:tailEnd/>
          </a:ln>
        </p:spPr>
        <p:txBody>
          <a:bodyPr vert="horz" wrap="square" lIns="90654" tIns="45327" rIns="90654" bIns="45327" numCol="1" anchor="b" anchorCtr="0" compatLnSpc="1">
            <a:prstTxWarp prst="textNoShape">
              <a:avLst/>
            </a:prstTxWarp>
          </a:bodyPr>
          <a:lstStyle>
            <a:lvl1pPr eaLnBrk="1" hangingPunct="1">
              <a:spcBef>
                <a:spcPct val="50000"/>
              </a:spcBef>
              <a:defRPr sz="1200"/>
            </a:lvl1pPr>
          </a:lstStyle>
          <a:p>
            <a:pPr>
              <a:defRPr/>
            </a:pPr>
            <a:endParaRPr lang="en-US" altLang="ja-JP"/>
          </a:p>
        </p:txBody>
      </p:sp>
      <p:sp>
        <p:nvSpPr>
          <p:cNvPr id="2053" name="Rectangle 5"/>
          <p:cNvSpPr>
            <a:spLocks noGrp="1" noChangeArrowheads="1"/>
          </p:cNvSpPr>
          <p:nvPr>
            <p:ph type="sldNum" sz="quarter" idx="3"/>
          </p:nvPr>
        </p:nvSpPr>
        <p:spPr bwMode="auto">
          <a:xfrm>
            <a:off x="3816350" y="9372600"/>
            <a:ext cx="2919413" cy="493713"/>
          </a:xfrm>
          <a:prstGeom prst="rect">
            <a:avLst/>
          </a:prstGeom>
          <a:noFill/>
          <a:ln w="9525">
            <a:noFill/>
            <a:miter lim="800000"/>
            <a:headEnd/>
            <a:tailEnd/>
          </a:ln>
        </p:spPr>
        <p:txBody>
          <a:bodyPr vert="horz" wrap="square" lIns="90654" tIns="45327" rIns="90654" bIns="45327" numCol="1" anchor="b" anchorCtr="0" compatLnSpc="1">
            <a:prstTxWarp prst="textNoShape">
              <a:avLst/>
            </a:prstTxWarp>
          </a:bodyPr>
          <a:lstStyle>
            <a:lvl1pPr algn="r" eaLnBrk="1" hangingPunct="1">
              <a:spcBef>
                <a:spcPct val="50000"/>
              </a:spcBef>
              <a:defRPr sz="1200"/>
            </a:lvl1pPr>
          </a:lstStyle>
          <a:p>
            <a:pPr>
              <a:defRPr/>
            </a:pPr>
            <a:fld id="{6789EB9A-F147-459D-9AA4-199637A4FF16}" type="slidenum">
              <a:rPr lang="en-US" altLang="ja-JP"/>
              <a:pPr>
                <a:defRPr/>
              </a:pPr>
              <a:t>‹#›</a:t>
            </a:fld>
            <a:endParaRPr lang="en-US" altLang="ja-JP" dirty="0"/>
          </a:p>
        </p:txBody>
      </p:sp>
    </p:spTree>
    <p:extLst>
      <p:ext uri="{BB962C8B-B14F-4D97-AF65-F5344CB8AC3E}">
        <p14:creationId xmlns:p14="http://schemas.microsoft.com/office/powerpoint/2010/main" val="3741673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19413" cy="493713"/>
          </a:xfrm>
          <a:prstGeom prst="rect">
            <a:avLst/>
          </a:prstGeom>
          <a:noFill/>
          <a:ln w="9525">
            <a:noFill/>
            <a:miter lim="800000"/>
            <a:headEnd/>
            <a:tailEnd/>
          </a:ln>
        </p:spPr>
        <p:txBody>
          <a:bodyPr vert="horz" wrap="square" lIns="90654" tIns="45327" rIns="90654" bIns="45327" numCol="1" anchor="t" anchorCtr="0" compatLnSpc="1">
            <a:prstTxWarp prst="textNoShape">
              <a:avLst/>
            </a:prstTxWarp>
          </a:bodyPr>
          <a:lstStyle>
            <a:lvl1pPr eaLnBrk="1" hangingPunct="1">
              <a:spcBef>
                <a:spcPct val="50000"/>
              </a:spcBef>
              <a:defRPr sz="1200"/>
            </a:lvl1pPr>
          </a:lstStyle>
          <a:p>
            <a:pPr>
              <a:defRPr/>
            </a:pPr>
            <a:endParaRPr lang="en-US" altLang="ja-JP"/>
          </a:p>
        </p:txBody>
      </p:sp>
      <p:sp>
        <p:nvSpPr>
          <p:cNvPr id="4099" name="Rectangle 3"/>
          <p:cNvSpPr>
            <a:spLocks noGrp="1" noChangeArrowheads="1"/>
          </p:cNvSpPr>
          <p:nvPr>
            <p:ph type="dt" idx="1"/>
          </p:nvPr>
        </p:nvSpPr>
        <p:spPr bwMode="auto">
          <a:xfrm>
            <a:off x="3816350" y="0"/>
            <a:ext cx="2919413" cy="493713"/>
          </a:xfrm>
          <a:prstGeom prst="rect">
            <a:avLst/>
          </a:prstGeom>
          <a:noFill/>
          <a:ln w="9525">
            <a:noFill/>
            <a:miter lim="800000"/>
            <a:headEnd/>
            <a:tailEnd/>
          </a:ln>
        </p:spPr>
        <p:txBody>
          <a:bodyPr vert="horz" wrap="square" lIns="90654" tIns="45327" rIns="90654" bIns="45327" numCol="1" anchor="t" anchorCtr="0" compatLnSpc="1">
            <a:prstTxWarp prst="textNoShape">
              <a:avLst/>
            </a:prstTxWarp>
          </a:bodyPr>
          <a:lstStyle>
            <a:lvl1pPr algn="r" eaLnBrk="1" hangingPunct="1">
              <a:spcBef>
                <a:spcPct val="50000"/>
              </a:spcBef>
              <a:defRPr sz="1200"/>
            </a:lvl1pPr>
          </a:lstStyle>
          <a:p>
            <a:pPr>
              <a:defRPr/>
            </a:pPr>
            <a:endParaRPr lang="en-US" altLang="ja-JP"/>
          </a:p>
        </p:txBody>
      </p:sp>
      <p:sp>
        <p:nvSpPr>
          <p:cNvPr id="44036" name="Rectangle 4"/>
          <p:cNvSpPr>
            <a:spLocks noGrp="1" noRot="1" noChangeAspect="1" noChangeArrowheads="1"/>
          </p:cNvSpPr>
          <p:nvPr>
            <p:ph type="sldImg" idx="2"/>
          </p:nvPr>
        </p:nvSpPr>
        <p:spPr bwMode="auto">
          <a:xfrm>
            <a:off x="904875" y="741363"/>
            <a:ext cx="4929188" cy="3698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898525" y="4686300"/>
            <a:ext cx="4938713" cy="4438650"/>
          </a:xfrm>
          <a:prstGeom prst="rect">
            <a:avLst/>
          </a:prstGeom>
          <a:noFill/>
          <a:ln w="9525">
            <a:noFill/>
            <a:miter lim="800000"/>
            <a:headEnd/>
            <a:tailEnd/>
          </a:ln>
        </p:spPr>
        <p:txBody>
          <a:bodyPr vert="horz" wrap="square" lIns="90654" tIns="45327" rIns="90654" bIns="45327" numCol="1" anchor="t" anchorCtr="0" compatLnSpc="1">
            <a:prstTxWarp prst="textNoShape">
              <a:avLst/>
            </a:prstTxWarp>
          </a:bodyPr>
          <a:lstStyle/>
          <a:p>
            <a:pPr lvl="0"/>
            <a:r>
              <a:rPr lang="ja-JP" altLang="en-US" noProof="0"/>
              <a:t>マスターテキストの書式設定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02" name="Rectangle 6"/>
          <p:cNvSpPr>
            <a:spLocks noGrp="1" noChangeArrowheads="1"/>
          </p:cNvSpPr>
          <p:nvPr>
            <p:ph type="ftr" sz="quarter" idx="4"/>
          </p:nvPr>
        </p:nvSpPr>
        <p:spPr bwMode="auto">
          <a:xfrm>
            <a:off x="0" y="9372600"/>
            <a:ext cx="2919413" cy="493713"/>
          </a:xfrm>
          <a:prstGeom prst="rect">
            <a:avLst/>
          </a:prstGeom>
          <a:noFill/>
          <a:ln w="9525">
            <a:noFill/>
            <a:miter lim="800000"/>
            <a:headEnd/>
            <a:tailEnd/>
          </a:ln>
        </p:spPr>
        <p:txBody>
          <a:bodyPr vert="horz" wrap="square" lIns="90654" tIns="45327" rIns="90654" bIns="45327" numCol="1" anchor="b" anchorCtr="0" compatLnSpc="1">
            <a:prstTxWarp prst="textNoShape">
              <a:avLst/>
            </a:prstTxWarp>
          </a:bodyPr>
          <a:lstStyle>
            <a:lvl1pPr eaLnBrk="1" hangingPunct="1">
              <a:spcBef>
                <a:spcPct val="50000"/>
              </a:spcBef>
              <a:defRPr sz="1200"/>
            </a:lvl1pPr>
          </a:lstStyle>
          <a:p>
            <a:pPr>
              <a:defRPr/>
            </a:pPr>
            <a:endParaRPr lang="en-US" altLang="ja-JP"/>
          </a:p>
        </p:txBody>
      </p:sp>
      <p:sp>
        <p:nvSpPr>
          <p:cNvPr id="4103" name="Rectangle 7"/>
          <p:cNvSpPr>
            <a:spLocks noGrp="1" noChangeArrowheads="1"/>
          </p:cNvSpPr>
          <p:nvPr>
            <p:ph type="sldNum" sz="quarter" idx="5"/>
          </p:nvPr>
        </p:nvSpPr>
        <p:spPr bwMode="auto">
          <a:xfrm>
            <a:off x="3816350" y="9372600"/>
            <a:ext cx="2919413" cy="493713"/>
          </a:xfrm>
          <a:prstGeom prst="rect">
            <a:avLst/>
          </a:prstGeom>
          <a:noFill/>
          <a:ln w="9525">
            <a:noFill/>
            <a:miter lim="800000"/>
            <a:headEnd/>
            <a:tailEnd/>
          </a:ln>
        </p:spPr>
        <p:txBody>
          <a:bodyPr vert="horz" wrap="square" lIns="90654" tIns="45327" rIns="90654" bIns="45327" numCol="1" anchor="b" anchorCtr="0" compatLnSpc="1">
            <a:prstTxWarp prst="textNoShape">
              <a:avLst/>
            </a:prstTxWarp>
          </a:bodyPr>
          <a:lstStyle>
            <a:lvl1pPr algn="r" eaLnBrk="1" hangingPunct="1">
              <a:spcBef>
                <a:spcPct val="50000"/>
              </a:spcBef>
              <a:defRPr sz="1200"/>
            </a:lvl1pPr>
          </a:lstStyle>
          <a:p>
            <a:pPr>
              <a:defRPr/>
            </a:pPr>
            <a:fld id="{04161228-CC91-43C9-9057-8B93F475D365}" type="slidenum">
              <a:rPr lang="en-US" altLang="ja-JP"/>
              <a:pPr>
                <a:defRPr/>
              </a:pPr>
              <a:t>‹#›</a:t>
            </a:fld>
            <a:endParaRPr lang="en-US" altLang="ja-JP" dirty="0"/>
          </a:p>
        </p:txBody>
      </p:sp>
    </p:spTree>
    <p:extLst>
      <p:ext uri="{BB962C8B-B14F-4D97-AF65-F5344CB8AC3E}">
        <p14:creationId xmlns:p14="http://schemas.microsoft.com/office/powerpoint/2010/main" val="4083681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建設現場で使用するエネルギーは、軽油が</a:t>
            </a:r>
            <a:r>
              <a:rPr kumimoji="1" lang="en-US" altLang="ja-JP" dirty="0"/>
              <a:t>70</a:t>
            </a:r>
            <a:r>
              <a:rPr kumimoji="1" lang="ja-JP" altLang="en-US" dirty="0"/>
              <a:t>％と高くなっています。</a:t>
            </a:r>
            <a:endParaRPr kumimoji="1" lang="en-US" altLang="ja-JP" dirty="0"/>
          </a:p>
          <a:p>
            <a:endParaRPr kumimoji="1" lang="en-US" altLang="ja-JP" dirty="0"/>
          </a:p>
          <a:p>
            <a:r>
              <a:rPr kumimoji="1" lang="en-US" altLang="ja-JP" dirty="0"/>
              <a:t>CO2</a:t>
            </a:r>
            <a:r>
              <a:rPr kumimoji="1" lang="ja-JP" altLang="en-US" dirty="0"/>
              <a:t>発生要因として最も大きな割合を占める軽油を対象に、高い削減効果が期待できるのが省燃費運転です。</a:t>
            </a:r>
          </a:p>
        </p:txBody>
      </p:sp>
      <p:sp>
        <p:nvSpPr>
          <p:cNvPr id="4" name="スライド番号プレースホルダー 3"/>
          <p:cNvSpPr>
            <a:spLocks noGrp="1"/>
          </p:cNvSpPr>
          <p:nvPr>
            <p:ph type="sldNum" sz="quarter" idx="5"/>
          </p:nvPr>
        </p:nvSpPr>
        <p:spPr/>
        <p:txBody>
          <a:bodyPr/>
          <a:lstStyle/>
          <a:p>
            <a:pPr>
              <a:defRPr/>
            </a:pPr>
            <a:fld id="{04161228-CC91-43C9-9057-8B93F475D365}" type="slidenum">
              <a:rPr lang="en-US" altLang="ja-JP" smtClean="0"/>
              <a:pPr>
                <a:defRPr/>
              </a:pPr>
              <a:t>2</a:t>
            </a:fld>
            <a:endParaRPr lang="en-US" altLang="ja-JP" dirty="0"/>
          </a:p>
        </p:txBody>
      </p:sp>
    </p:spTree>
    <p:extLst>
      <p:ext uri="{BB962C8B-B14F-4D97-AF65-F5344CB8AC3E}">
        <p14:creationId xmlns:p14="http://schemas.microsoft.com/office/powerpoint/2010/main" val="3523266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定期点検・日常整備</a:t>
            </a:r>
            <a:endParaRPr kumimoji="1" lang="en-US" altLang="ja-JP" dirty="0"/>
          </a:p>
          <a:p>
            <a:endParaRPr kumimoji="1" lang="en-US" altLang="ja-JP" dirty="0"/>
          </a:p>
          <a:p>
            <a:r>
              <a:rPr kumimoji="1" lang="ja-JP" altLang="en-US" dirty="0"/>
              <a:t>バケット爪の摩耗は、土への貫入抵抗が大きくなり、作業効率が低下します。</a:t>
            </a:r>
          </a:p>
          <a:p>
            <a:endParaRPr kumimoji="1" lang="ja-JP" altLang="en-US" dirty="0"/>
          </a:p>
          <a:p>
            <a:r>
              <a:rPr kumimoji="1" lang="ja-JP" altLang="en-US" dirty="0"/>
              <a:t>エアクリーナエレメントの目詰まりは、吸入空気量が少なくなり、パワーダウン、燃費の悪化となります。</a:t>
            </a:r>
          </a:p>
          <a:p>
            <a:endParaRPr kumimoji="1" lang="ja-JP" altLang="en-US" dirty="0"/>
          </a:p>
          <a:p>
            <a:r>
              <a:rPr kumimoji="1" lang="ja-JP" altLang="en-US" dirty="0"/>
              <a:t>履帯の張りは適正か確認してください。</a:t>
            </a:r>
          </a:p>
          <a:p>
            <a:r>
              <a:rPr kumimoji="1" lang="ja-JP" altLang="en-US" dirty="0"/>
              <a:t>緩すぎると外れる、きつすぎると走行時の抵抗が大になります。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4161228-CC91-43C9-9057-8B93F475D365}" type="slidenum">
              <a:rPr lang="en-US" altLang="ja-JP" smtClean="0"/>
              <a:pPr>
                <a:defRPr/>
              </a:pPr>
              <a:t>11</a:t>
            </a:fld>
            <a:endParaRPr lang="en-US" altLang="ja-JP" dirty="0"/>
          </a:p>
        </p:txBody>
      </p:sp>
    </p:spTree>
    <p:extLst>
      <p:ext uri="{BB962C8B-B14F-4D97-AF65-F5344CB8AC3E}">
        <p14:creationId xmlns:p14="http://schemas.microsoft.com/office/powerpoint/2010/main" val="2014395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400">
                <a:solidFill>
                  <a:schemeClr val="tx1"/>
                </a:solidFill>
                <a:latin typeface="Times New Roman" pitchFamily="18" charset="0"/>
                <a:ea typeface="ＭＳ Ｐゴシック" pitchFamily="50" charset="-128"/>
              </a:defRPr>
            </a:lvl1pPr>
            <a:lvl2pPr marL="711523" indent="-273663">
              <a:defRPr kumimoji="1" sz="3400">
                <a:solidFill>
                  <a:schemeClr val="tx1"/>
                </a:solidFill>
                <a:latin typeface="Times New Roman" pitchFamily="18" charset="0"/>
                <a:ea typeface="ＭＳ Ｐゴシック" pitchFamily="50" charset="-128"/>
              </a:defRPr>
            </a:lvl2pPr>
            <a:lvl3pPr marL="1094651" indent="-218930">
              <a:defRPr kumimoji="1" sz="3400">
                <a:solidFill>
                  <a:schemeClr val="tx1"/>
                </a:solidFill>
                <a:latin typeface="Times New Roman" pitchFamily="18" charset="0"/>
                <a:ea typeface="ＭＳ Ｐゴシック" pitchFamily="50" charset="-128"/>
              </a:defRPr>
            </a:lvl3pPr>
            <a:lvl4pPr marL="1532512" indent="-218930">
              <a:defRPr kumimoji="1" sz="3400">
                <a:solidFill>
                  <a:schemeClr val="tx1"/>
                </a:solidFill>
                <a:latin typeface="Times New Roman" pitchFamily="18" charset="0"/>
                <a:ea typeface="ＭＳ Ｐゴシック" pitchFamily="50" charset="-128"/>
              </a:defRPr>
            </a:lvl4pPr>
            <a:lvl5pPr marL="1970372" indent="-218930">
              <a:defRPr kumimoji="1" sz="3400">
                <a:solidFill>
                  <a:schemeClr val="tx1"/>
                </a:solidFill>
                <a:latin typeface="Times New Roman" pitchFamily="18" charset="0"/>
                <a:ea typeface="ＭＳ Ｐゴシック" pitchFamily="50" charset="-128"/>
              </a:defRPr>
            </a:lvl5pPr>
            <a:lvl6pPr marL="2408232" indent="-218930" eaLnBrk="0" fontAlgn="base" hangingPunct="0">
              <a:spcBef>
                <a:spcPct val="0"/>
              </a:spcBef>
              <a:spcAft>
                <a:spcPct val="0"/>
              </a:spcAft>
              <a:defRPr kumimoji="1" sz="3400">
                <a:solidFill>
                  <a:schemeClr val="tx1"/>
                </a:solidFill>
                <a:latin typeface="Times New Roman" pitchFamily="18" charset="0"/>
                <a:ea typeface="ＭＳ Ｐゴシック" pitchFamily="50" charset="-128"/>
              </a:defRPr>
            </a:lvl6pPr>
            <a:lvl7pPr marL="2846093" indent="-218930" eaLnBrk="0" fontAlgn="base" hangingPunct="0">
              <a:spcBef>
                <a:spcPct val="0"/>
              </a:spcBef>
              <a:spcAft>
                <a:spcPct val="0"/>
              </a:spcAft>
              <a:defRPr kumimoji="1" sz="3400">
                <a:solidFill>
                  <a:schemeClr val="tx1"/>
                </a:solidFill>
                <a:latin typeface="Times New Roman" pitchFamily="18" charset="0"/>
                <a:ea typeface="ＭＳ Ｐゴシック" pitchFamily="50" charset="-128"/>
              </a:defRPr>
            </a:lvl7pPr>
            <a:lvl8pPr marL="3283953" indent="-218930" eaLnBrk="0" fontAlgn="base" hangingPunct="0">
              <a:spcBef>
                <a:spcPct val="0"/>
              </a:spcBef>
              <a:spcAft>
                <a:spcPct val="0"/>
              </a:spcAft>
              <a:defRPr kumimoji="1" sz="3400">
                <a:solidFill>
                  <a:schemeClr val="tx1"/>
                </a:solidFill>
                <a:latin typeface="Times New Roman" pitchFamily="18" charset="0"/>
                <a:ea typeface="ＭＳ Ｐゴシック" pitchFamily="50" charset="-128"/>
              </a:defRPr>
            </a:lvl8pPr>
            <a:lvl9pPr marL="3721814" indent="-218930" eaLnBrk="0" fontAlgn="base" hangingPunct="0">
              <a:spcBef>
                <a:spcPct val="0"/>
              </a:spcBef>
              <a:spcAft>
                <a:spcPct val="0"/>
              </a:spcAft>
              <a:defRPr kumimoji="1" sz="3400">
                <a:solidFill>
                  <a:schemeClr val="tx1"/>
                </a:solidFill>
                <a:latin typeface="Times New Roman" pitchFamily="18" charset="0"/>
                <a:ea typeface="ＭＳ Ｐゴシック" pitchFamily="50" charset="-128"/>
              </a:defRPr>
            </a:lvl9pPr>
          </a:lstStyle>
          <a:p>
            <a:fld id="{C242B0F0-0789-4EF9-99D0-74F86C9961F8}" type="slidenum">
              <a:rPr lang="en-US" altLang="ja-JP" sz="1200"/>
              <a:pPr/>
              <a:t>13</a:t>
            </a:fld>
            <a:endParaRPr lang="en-US" altLang="ja-JP" sz="1200"/>
          </a:p>
        </p:txBody>
      </p:sp>
      <p:sp>
        <p:nvSpPr>
          <p:cNvPr id="33795" name="Rectangle 2"/>
          <p:cNvSpPr>
            <a:spLocks noGrp="1" noRot="1" noChangeAspect="1" noChangeArrowheads="1" noTextEdit="1"/>
          </p:cNvSpPr>
          <p:nvPr>
            <p:ph type="sldImg"/>
          </p:nvPr>
        </p:nvSpPr>
        <p:spPr>
          <a:xfrm>
            <a:off x="903288" y="739775"/>
            <a:ext cx="4933950" cy="3700463"/>
          </a:xfrm>
          <a:ln/>
        </p:spPr>
      </p:sp>
      <p:sp>
        <p:nvSpPr>
          <p:cNvPr id="33796" name="Rectangle 3"/>
          <p:cNvSpPr>
            <a:spLocks noGrp="1" noChangeArrowheads="1"/>
          </p:cNvSpPr>
          <p:nvPr>
            <p:ph type="body" idx="1"/>
          </p:nvPr>
        </p:nvSpPr>
        <p:spPr>
          <a:xfrm>
            <a:off x="896195" y="4686002"/>
            <a:ext cx="4943375" cy="44411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ja-JP" altLang="en-US">
                <a:latin typeface="Century" pitchFamily="18" charset="0"/>
                <a:ea typeface="ＭＳ 明朝" pitchFamily="17" charset="-128"/>
              </a:rPr>
              <a:t>昨年度の省燃費運転研修の成果です。ここには</a:t>
            </a:r>
            <a:r>
              <a:rPr lang="en-US" altLang="ja-JP">
                <a:latin typeface="Century" pitchFamily="18" charset="0"/>
                <a:ea typeface="ＭＳ 明朝" pitchFamily="17" charset="-128"/>
              </a:rPr>
              <a:t>3</a:t>
            </a:r>
            <a:r>
              <a:rPr lang="ja-JP" altLang="en-US">
                <a:latin typeface="Century" pitchFamily="18" charset="0"/>
                <a:ea typeface="ＭＳ 明朝" pitchFamily="17" charset="-128"/>
              </a:rPr>
              <a:t>支店の結果を示していますが、アップダウン等走行条件の違いによるばらつきはありますが、東北・九州では</a:t>
            </a:r>
            <a:r>
              <a:rPr lang="en-US" altLang="ja-JP">
                <a:latin typeface="Century" pitchFamily="18" charset="0"/>
                <a:ea typeface="ＭＳ 明朝" pitchFamily="17" charset="-128"/>
              </a:rPr>
              <a:t>10</a:t>
            </a:r>
            <a:r>
              <a:rPr lang="ja-JP" altLang="en-US">
                <a:latin typeface="Century" pitchFamily="18" charset="0"/>
                <a:ea typeface="ＭＳ 明朝" pitchFamily="17" charset="-128"/>
              </a:rPr>
              <a:t>％、関東では</a:t>
            </a:r>
            <a:r>
              <a:rPr lang="en-US" altLang="ja-JP">
                <a:latin typeface="Century" pitchFamily="18" charset="0"/>
                <a:ea typeface="ＭＳ 明朝" pitchFamily="17" charset="-128"/>
              </a:rPr>
              <a:t>20</a:t>
            </a:r>
            <a:r>
              <a:rPr lang="ja-JP" altLang="en-US">
                <a:latin typeface="Century" pitchFamily="18" charset="0"/>
                <a:ea typeface="ＭＳ 明朝" pitchFamily="17" charset="-128"/>
              </a:rPr>
              <a:t>％の燃費改善効果が確認されました。また作業性に関してですが、通常走行の所要時間を</a:t>
            </a:r>
            <a:r>
              <a:rPr lang="en-US" altLang="ja-JP">
                <a:latin typeface="Century" pitchFamily="18" charset="0"/>
                <a:ea typeface="ＭＳ 明朝" pitchFamily="17" charset="-128"/>
              </a:rPr>
              <a:t>1</a:t>
            </a:r>
            <a:r>
              <a:rPr lang="ja-JP" altLang="en-US">
                <a:latin typeface="Century" pitchFamily="18" charset="0"/>
                <a:ea typeface="ＭＳ 明朝" pitchFamily="17" charset="-128"/>
              </a:rPr>
              <a:t>とした場合の省燃費運転の所要時間の比率を示しています。場内ルートを使用した東北・九州ではほとんど所要時間は変わりませんでしたが、場外一般道路を使用した関東では省燃費運転が夕方の混雑時にかかったこともあり若干時間がかかっていますが、基本的には作業性は大きく変わらないと考えてよいと思います。研修結果を基に省エネ運転の効果を試算おりまして、年間５万キロ走行の場合、</a:t>
            </a:r>
            <a:r>
              <a:rPr lang="en-US" altLang="ja-JP">
                <a:latin typeface="Century" pitchFamily="18" charset="0"/>
                <a:ea typeface="ＭＳ 明朝" pitchFamily="17" charset="-128"/>
              </a:rPr>
              <a:t>CO2</a:t>
            </a:r>
            <a:r>
              <a:rPr lang="ja-JP" altLang="en-US">
                <a:latin typeface="Century" pitchFamily="18" charset="0"/>
                <a:ea typeface="ＭＳ 明朝" pitchFamily="17" charset="-128"/>
              </a:rPr>
              <a:t>の削減効果は年間で</a:t>
            </a:r>
            <a:r>
              <a:rPr lang="en-US" altLang="ja-JP">
                <a:latin typeface="Century" pitchFamily="18" charset="0"/>
                <a:ea typeface="ＭＳ 明朝" pitchFamily="17" charset="-128"/>
              </a:rPr>
              <a:t>9900</a:t>
            </a:r>
            <a:r>
              <a:rPr lang="ja-JP" altLang="en-US">
                <a:latin typeface="Century" pitchFamily="18" charset="0"/>
                <a:ea typeface="ＭＳ 明朝" pitchFamily="17" charset="-128"/>
              </a:rPr>
              <a:t>ｋｇ、一世帯の平均的な</a:t>
            </a:r>
            <a:r>
              <a:rPr lang="en-US" altLang="ja-JP">
                <a:latin typeface="Century" pitchFamily="18" charset="0"/>
                <a:ea typeface="ＭＳ 明朝" pitchFamily="17" charset="-128"/>
              </a:rPr>
              <a:t>CO2</a:t>
            </a:r>
            <a:r>
              <a:rPr lang="ja-JP" altLang="en-US">
                <a:latin typeface="Century" pitchFamily="18" charset="0"/>
                <a:ea typeface="ＭＳ 明朝" pitchFamily="17" charset="-128"/>
              </a:rPr>
              <a:t>排出量は年間</a:t>
            </a:r>
            <a:r>
              <a:rPr lang="en-US" altLang="ja-JP">
                <a:latin typeface="Century" pitchFamily="18" charset="0"/>
                <a:ea typeface="ＭＳ 明朝" pitchFamily="17" charset="-128"/>
              </a:rPr>
              <a:t>7400</a:t>
            </a:r>
            <a:r>
              <a:rPr lang="ja-JP" altLang="en-US">
                <a:latin typeface="Century" pitchFamily="18" charset="0"/>
                <a:ea typeface="ＭＳ 明朝" pitchFamily="17" charset="-128"/>
              </a:rPr>
              <a:t>ｋｇとされていますのでトラック一台が省燃費運転を励行していただくことで１世帯分の年間の</a:t>
            </a:r>
            <a:r>
              <a:rPr lang="en-US" altLang="ja-JP">
                <a:latin typeface="Century" pitchFamily="18" charset="0"/>
                <a:ea typeface="ＭＳ 明朝" pitchFamily="17" charset="-128"/>
              </a:rPr>
              <a:t>CO</a:t>
            </a:r>
            <a:r>
              <a:rPr lang="ja-JP" altLang="en-US">
                <a:latin typeface="Century" pitchFamily="18" charset="0"/>
                <a:ea typeface="ＭＳ 明朝" pitchFamily="17" charset="-128"/>
              </a:rPr>
              <a:t>２が丸々削減できることになります。またこれによる燃料費節減は１台あたり年間約２６万円と、かなり大きな経費節減につながることになります。</a:t>
            </a:r>
          </a:p>
          <a:p>
            <a:pPr eaLnBrk="1" hangingPunct="1"/>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903288" y="741363"/>
            <a:ext cx="4930775" cy="3698875"/>
          </a:xfrm>
          <a:ln/>
        </p:spPr>
      </p:sp>
      <p:sp>
        <p:nvSpPr>
          <p:cNvPr id="45059" name="Rectangle 3"/>
          <p:cNvSpPr>
            <a:spLocks noGrp="1" noChangeArrowheads="1"/>
          </p:cNvSpPr>
          <p:nvPr>
            <p:ph type="body" idx="1"/>
          </p:nvPr>
        </p:nvSpPr>
        <p:spPr>
          <a:xfrm>
            <a:off x="673100" y="4686300"/>
            <a:ext cx="5389563" cy="4438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・省燃費運転の意義ですが</a:t>
            </a:r>
          </a:p>
          <a:p>
            <a:endParaRPr lang="ja-JP" altLang="en-US"/>
          </a:p>
          <a:p>
            <a:r>
              <a:rPr lang="ja-JP" altLang="en-US"/>
              <a:t>・一つは</a:t>
            </a:r>
            <a:r>
              <a:rPr lang="en-US" altLang="ja-JP"/>
              <a:t>CO2</a:t>
            </a:r>
            <a:r>
              <a:rPr lang="ja-JP" altLang="en-US"/>
              <a:t>排出量を削減し地球温暖化に貢献すること</a:t>
            </a:r>
          </a:p>
          <a:p>
            <a:r>
              <a:rPr lang="ja-JP" altLang="en-US"/>
              <a:t>・一つは燃料削減、経費削減に寄与することができます。</a:t>
            </a:r>
          </a:p>
          <a:p>
            <a:endParaRPr lang="ja-JP" altLang="en-US"/>
          </a:p>
          <a:p>
            <a:r>
              <a:rPr lang="ja-JP" altLang="en-US"/>
              <a:t>・更には安全運転による事故防止にも繋がります。</a:t>
            </a:r>
          </a:p>
          <a:p>
            <a:endParaRPr lang="ja-JP" altLang="en-US"/>
          </a:p>
          <a:p>
            <a:r>
              <a:rPr lang="ja-JP" altLang="en-US"/>
              <a:t>・省燃費運転に心がけ、走行作業のムダを無くすことにご協力をお願いします。</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日建連では各地で省燃費運転研修会を実施してきました。</a:t>
            </a:r>
            <a:endParaRPr kumimoji="1" lang="en-US" altLang="ja-JP" dirty="0"/>
          </a:p>
          <a:p>
            <a:endParaRPr kumimoji="1" lang="en-US" altLang="ja-JP" dirty="0"/>
          </a:p>
          <a:p>
            <a:r>
              <a:rPr kumimoji="1" lang="ja-JP" altLang="en-US" dirty="0"/>
              <a:t>実技研修では、</a:t>
            </a:r>
            <a:r>
              <a:rPr kumimoji="1" lang="en-US" altLang="ja-JP" dirty="0"/>
              <a:t>CO2</a:t>
            </a:r>
            <a:r>
              <a:rPr kumimoji="1" lang="ja-JP" altLang="en-US" dirty="0"/>
              <a:t>排出量が平均</a:t>
            </a:r>
            <a:r>
              <a:rPr kumimoji="1" lang="en-US" altLang="ja-JP" dirty="0"/>
              <a:t>20</a:t>
            </a:r>
            <a:r>
              <a:rPr kumimoji="1" lang="ja-JP" altLang="en-US" dirty="0"/>
              <a:t>％の削減の結果となっています。</a:t>
            </a:r>
            <a:endParaRPr kumimoji="1" lang="en-US" altLang="ja-JP" dirty="0"/>
          </a:p>
          <a:p>
            <a:endParaRPr kumimoji="1" lang="en-US" altLang="ja-JP" dirty="0"/>
          </a:p>
          <a:p>
            <a:r>
              <a:rPr kumimoji="1" lang="ja-JP" altLang="en-US" dirty="0"/>
              <a:t>これでは、トラック・ダンプトラックの省燃費運転について、おさらいします。</a:t>
            </a:r>
          </a:p>
        </p:txBody>
      </p:sp>
      <p:sp>
        <p:nvSpPr>
          <p:cNvPr id="4" name="スライド番号プレースホルダー 3"/>
          <p:cNvSpPr>
            <a:spLocks noGrp="1"/>
          </p:cNvSpPr>
          <p:nvPr>
            <p:ph type="sldNum" sz="quarter" idx="5"/>
          </p:nvPr>
        </p:nvSpPr>
        <p:spPr/>
        <p:txBody>
          <a:bodyPr/>
          <a:lstStyle/>
          <a:p>
            <a:pPr>
              <a:defRPr/>
            </a:pPr>
            <a:fld id="{04161228-CC91-43C9-9057-8B93F475D365}" type="slidenum">
              <a:rPr lang="en-US" altLang="ja-JP" smtClean="0"/>
              <a:pPr>
                <a:defRPr/>
              </a:pPr>
              <a:t>3</a:t>
            </a:fld>
            <a:endParaRPr lang="en-US" altLang="ja-JP" dirty="0"/>
          </a:p>
        </p:txBody>
      </p:sp>
    </p:spTree>
    <p:extLst>
      <p:ext uri="{BB962C8B-B14F-4D97-AF65-F5344CB8AC3E}">
        <p14:creationId xmlns:p14="http://schemas.microsoft.com/office/powerpoint/2010/main" val="3846358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不要なアイドリングをしない</a:t>
            </a:r>
            <a:endParaRPr kumimoji="1" lang="en-US" altLang="ja-JP" dirty="0"/>
          </a:p>
          <a:p>
            <a:endParaRPr kumimoji="1" lang="en-US" altLang="ja-JP" dirty="0"/>
          </a:p>
          <a:p>
            <a:r>
              <a:rPr kumimoji="1" lang="ja-JP" altLang="en-US" dirty="0"/>
              <a:t>エンジン始動時のアイドリングは、水温計の針が動き出す程度、時間としては</a:t>
            </a:r>
            <a:r>
              <a:rPr kumimoji="1" lang="en-US" altLang="ja-JP" dirty="0"/>
              <a:t>5</a:t>
            </a:r>
            <a:r>
              <a:rPr kumimoji="1" lang="ja-JP" altLang="en-US" dirty="0"/>
              <a:t>分が目安です。</a:t>
            </a:r>
            <a:endParaRPr kumimoji="1" lang="en-US" altLang="ja-JP" dirty="0"/>
          </a:p>
          <a:p>
            <a:endParaRPr kumimoji="1" lang="en-US" altLang="ja-JP" dirty="0"/>
          </a:p>
          <a:p>
            <a:r>
              <a:rPr kumimoji="1" lang="ja-JP" altLang="en-US" dirty="0"/>
              <a:t>空ぶかしや急発進。急加速はしない</a:t>
            </a:r>
            <a:endParaRPr kumimoji="1" lang="en-US" altLang="ja-JP" dirty="0"/>
          </a:p>
          <a:p>
            <a:endParaRPr kumimoji="1" lang="en-US" altLang="ja-JP" dirty="0"/>
          </a:p>
          <a:p>
            <a:r>
              <a:rPr kumimoji="1" lang="ja-JP" altLang="en-US" dirty="0"/>
              <a:t>空ぶかしは、単にエネルギーを捨てるだけです。</a:t>
            </a:r>
            <a:endParaRPr kumimoji="1" lang="en-US" altLang="ja-JP" dirty="0"/>
          </a:p>
          <a:p>
            <a:endParaRPr kumimoji="1" lang="en-US" altLang="ja-JP" dirty="0"/>
          </a:p>
          <a:p>
            <a:r>
              <a:rPr kumimoji="1" lang="ja-JP" altLang="en-US" dirty="0"/>
              <a:t>急発進、急加速をするとエンジン回転数が高回転になり、燃料消費が非常に増えることになります。</a:t>
            </a:r>
          </a:p>
        </p:txBody>
      </p:sp>
      <p:sp>
        <p:nvSpPr>
          <p:cNvPr id="4" name="スライド番号プレースホルダー 3"/>
          <p:cNvSpPr>
            <a:spLocks noGrp="1"/>
          </p:cNvSpPr>
          <p:nvPr>
            <p:ph type="sldNum" sz="quarter" idx="5"/>
          </p:nvPr>
        </p:nvSpPr>
        <p:spPr/>
        <p:txBody>
          <a:bodyPr/>
          <a:lstStyle/>
          <a:p>
            <a:pPr>
              <a:defRPr/>
            </a:pPr>
            <a:fld id="{04161228-CC91-43C9-9057-8B93F475D365}" type="slidenum">
              <a:rPr lang="en-US" altLang="ja-JP" smtClean="0"/>
              <a:pPr>
                <a:defRPr/>
              </a:pPr>
              <a:t>4</a:t>
            </a:fld>
            <a:endParaRPr lang="en-US" altLang="ja-JP" dirty="0"/>
          </a:p>
        </p:txBody>
      </p:sp>
    </p:spTree>
    <p:extLst>
      <p:ext uri="{BB962C8B-B14F-4D97-AF65-F5344CB8AC3E}">
        <p14:creationId xmlns:p14="http://schemas.microsoft.com/office/powerpoint/2010/main" val="3916212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グリーンゾーンで運転する</a:t>
            </a:r>
            <a:endParaRPr kumimoji="1" lang="en-US" altLang="ja-JP" dirty="0"/>
          </a:p>
          <a:p>
            <a:endParaRPr kumimoji="1" lang="en-US" altLang="ja-JP" dirty="0"/>
          </a:p>
          <a:p>
            <a:r>
              <a:rPr kumimoji="1" lang="ja-JP" altLang="en-US" dirty="0"/>
              <a:t>タコメーター（エンジン回転計）には、エンジン効率の高い回転域が緑色で表示されていて、その範囲をグリーンゾーンと呼んでいます。</a:t>
            </a:r>
            <a:endParaRPr kumimoji="1" lang="en-US" altLang="ja-JP" dirty="0"/>
          </a:p>
          <a:p>
            <a:endParaRPr kumimoji="1" lang="en-US" altLang="ja-JP" dirty="0"/>
          </a:p>
          <a:p>
            <a:r>
              <a:rPr kumimoji="1" lang="ja-JP" altLang="en-US" dirty="0"/>
              <a:t>タコメーターの</a:t>
            </a:r>
            <a:r>
              <a:rPr kumimoji="1" lang="en-US" altLang="ja-JP" dirty="0"/>
              <a:t>10</a:t>
            </a:r>
            <a:r>
              <a:rPr kumimoji="1" lang="ja-JP" altLang="en-US" dirty="0"/>
              <a:t>時から</a:t>
            </a:r>
            <a:r>
              <a:rPr kumimoji="1" lang="en-US" altLang="ja-JP" dirty="0"/>
              <a:t>12</a:t>
            </a:r>
            <a:r>
              <a:rPr kumimoji="1" lang="ja-JP" altLang="en-US" dirty="0"/>
              <a:t>時の位置がグリーンゾーンで、その範囲でシフトアップすることが省燃費につながります。</a:t>
            </a:r>
          </a:p>
        </p:txBody>
      </p:sp>
      <p:sp>
        <p:nvSpPr>
          <p:cNvPr id="4" name="スライド番号プレースホルダー 3"/>
          <p:cNvSpPr>
            <a:spLocks noGrp="1"/>
          </p:cNvSpPr>
          <p:nvPr>
            <p:ph type="sldNum" sz="quarter" idx="5"/>
          </p:nvPr>
        </p:nvSpPr>
        <p:spPr/>
        <p:txBody>
          <a:bodyPr/>
          <a:lstStyle/>
          <a:p>
            <a:pPr>
              <a:defRPr/>
            </a:pPr>
            <a:fld id="{04161228-CC91-43C9-9057-8B93F475D365}" type="slidenum">
              <a:rPr lang="en-US" altLang="ja-JP" smtClean="0"/>
              <a:pPr>
                <a:defRPr/>
              </a:pPr>
              <a:t>5</a:t>
            </a:fld>
            <a:endParaRPr lang="en-US" altLang="ja-JP" dirty="0"/>
          </a:p>
        </p:txBody>
      </p:sp>
    </p:spTree>
    <p:extLst>
      <p:ext uri="{BB962C8B-B14F-4D97-AF65-F5344CB8AC3E}">
        <p14:creationId xmlns:p14="http://schemas.microsoft.com/office/powerpoint/2010/main" val="3587974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シフトアップは早めに</a:t>
            </a:r>
            <a:endParaRPr kumimoji="1" lang="en-US" altLang="ja-JP" dirty="0"/>
          </a:p>
          <a:p>
            <a:endParaRPr kumimoji="1" lang="en-US" altLang="ja-JP" dirty="0"/>
          </a:p>
          <a:p>
            <a:r>
              <a:rPr kumimoji="1" lang="ja-JP" altLang="en-US" dirty="0"/>
              <a:t>早めにシフトアップすることで、常にエンジン回転数が低くなり、燃費が向上します。</a:t>
            </a:r>
            <a:endParaRPr kumimoji="1" lang="en-US" altLang="ja-JP" dirty="0"/>
          </a:p>
          <a:p>
            <a:endParaRPr kumimoji="1" lang="en-US" altLang="ja-JP" dirty="0"/>
          </a:p>
          <a:p>
            <a:r>
              <a:rPr kumimoji="1" lang="ja-JP" altLang="en-US" dirty="0"/>
              <a:t>エンジンブレーキを活用</a:t>
            </a:r>
            <a:endParaRPr kumimoji="1" lang="en-US" altLang="ja-JP" dirty="0"/>
          </a:p>
          <a:p>
            <a:endParaRPr kumimoji="1" lang="en-US" altLang="ja-JP" dirty="0"/>
          </a:p>
          <a:p>
            <a:r>
              <a:rPr kumimoji="1" lang="ja-JP" altLang="en-US" dirty="0"/>
              <a:t>エンジンブレーキ時は、エンジンがタイヤの回転力で回されている状態となり、燃料噴射はされません。</a:t>
            </a:r>
            <a:endParaRPr kumimoji="1" lang="en-US" altLang="ja-JP" dirty="0"/>
          </a:p>
          <a:p>
            <a:r>
              <a:rPr kumimoji="1" lang="ja-JP" altLang="en-US" dirty="0"/>
              <a:t>停止のためにエンジンブレーキを活用することは、燃料無噴射状態の時間を長くとれますので、究極の省燃費運転につながります。</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4161228-CC91-43C9-9057-8B93F475D365}" type="slidenum">
              <a:rPr lang="en-US" altLang="ja-JP" smtClean="0"/>
              <a:pPr>
                <a:defRPr/>
              </a:pPr>
              <a:t>6</a:t>
            </a:fld>
            <a:endParaRPr lang="en-US" altLang="ja-JP" dirty="0"/>
          </a:p>
        </p:txBody>
      </p:sp>
    </p:spTree>
    <p:extLst>
      <p:ext uri="{BB962C8B-B14F-4D97-AF65-F5344CB8AC3E}">
        <p14:creationId xmlns:p14="http://schemas.microsoft.com/office/powerpoint/2010/main" val="2280562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経済速度での走行</a:t>
            </a:r>
            <a:endParaRPr kumimoji="1" lang="en-US" altLang="ja-JP" dirty="0"/>
          </a:p>
          <a:p>
            <a:endParaRPr kumimoji="1" lang="en-US" altLang="ja-JP" dirty="0"/>
          </a:p>
          <a:p>
            <a:r>
              <a:rPr kumimoji="1" lang="ja-JP" altLang="en-US" dirty="0"/>
              <a:t>速度を上げることで空気抵抗が大幅に増えます。</a:t>
            </a:r>
            <a:endParaRPr kumimoji="1" lang="en-US" altLang="ja-JP" dirty="0"/>
          </a:p>
          <a:p>
            <a:endParaRPr kumimoji="1" lang="en-US" altLang="ja-JP" dirty="0"/>
          </a:p>
          <a:p>
            <a:r>
              <a:rPr kumimoji="1" lang="ja-JP" altLang="en-US" dirty="0"/>
              <a:t>むやみなスピードアップは、空気抵抗の増大に対する走行に必要なエネルギーが必要になり、その分余分な燃料が必要となります。</a:t>
            </a:r>
          </a:p>
          <a:p>
            <a:endParaRPr kumimoji="1" lang="en-US" altLang="ja-JP" dirty="0"/>
          </a:p>
          <a:p>
            <a:r>
              <a:rPr kumimoji="1" lang="ja-JP" altLang="en-US" dirty="0"/>
              <a:t>一定速度運転を励行しよう</a:t>
            </a:r>
            <a:endParaRPr kumimoji="1" lang="en-US" altLang="ja-JP" dirty="0"/>
          </a:p>
          <a:p>
            <a:endParaRPr kumimoji="1" lang="en-US" altLang="ja-JP" dirty="0"/>
          </a:p>
          <a:p>
            <a:r>
              <a:rPr kumimoji="1" lang="ja-JP" altLang="en-US" dirty="0"/>
              <a:t>波状運転は、加速でエネルギーを無駄に消費し、減速で運動エネルギーを捨てる、この繰り返しで燃費が悪化します。</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4161228-CC91-43C9-9057-8B93F475D365}" type="slidenum">
              <a:rPr lang="en-US" altLang="ja-JP" smtClean="0"/>
              <a:pPr>
                <a:defRPr/>
              </a:pPr>
              <a:t>7</a:t>
            </a:fld>
            <a:endParaRPr lang="en-US" altLang="ja-JP" dirty="0"/>
          </a:p>
        </p:txBody>
      </p:sp>
    </p:spTree>
    <p:extLst>
      <p:ext uri="{BB962C8B-B14F-4D97-AF65-F5344CB8AC3E}">
        <p14:creationId xmlns:p14="http://schemas.microsoft.com/office/powerpoint/2010/main" val="1415458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省燃費モードの活用</a:t>
            </a:r>
            <a:endParaRPr kumimoji="1" lang="en-US" altLang="ja-JP" dirty="0"/>
          </a:p>
          <a:p>
            <a:endParaRPr kumimoji="1" lang="en-US" altLang="ja-JP" dirty="0"/>
          </a:p>
          <a:p>
            <a:r>
              <a:rPr kumimoji="1" lang="ja-JP" altLang="en-US" dirty="0"/>
              <a:t>省燃費モードとは、エンジン回転数を下げ、燃料消費率の良い回転数で操作するモードのことです。</a:t>
            </a:r>
          </a:p>
          <a:p>
            <a:r>
              <a:rPr kumimoji="1" lang="ja-JP" altLang="en-US" dirty="0"/>
              <a:t>作業の状況により、省燃費モードを選択することで、燃料消費を抑えることができます。</a:t>
            </a:r>
          </a:p>
          <a:p>
            <a:endParaRPr kumimoji="1" lang="en-US" altLang="ja-JP" dirty="0"/>
          </a:p>
          <a:p>
            <a:r>
              <a:rPr kumimoji="1" lang="ja-JP" altLang="en-US" dirty="0"/>
              <a:t>不要なアイドリングを避ける</a:t>
            </a:r>
            <a:endParaRPr kumimoji="1" lang="en-US" altLang="ja-JP" dirty="0"/>
          </a:p>
          <a:p>
            <a:endParaRPr kumimoji="1" lang="en-US" altLang="ja-JP" dirty="0"/>
          </a:p>
          <a:p>
            <a:r>
              <a:rPr kumimoji="1" lang="ja-JP" altLang="en-US" dirty="0"/>
              <a:t>エンジン始動時の暖機運転は、</a:t>
            </a:r>
            <a:r>
              <a:rPr kumimoji="1" lang="en-US" altLang="ja-JP" dirty="0"/>
              <a:t>5</a:t>
            </a:r>
            <a:r>
              <a:rPr kumimoji="1" lang="ja-JP" altLang="en-US" dirty="0"/>
              <a:t>分で十分です。</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4161228-CC91-43C9-9057-8B93F475D365}" type="slidenum">
              <a:rPr lang="en-US" altLang="ja-JP" smtClean="0"/>
              <a:pPr>
                <a:defRPr/>
              </a:pPr>
              <a:t>8</a:t>
            </a:fld>
            <a:endParaRPr lang="en-US" altLang="ja-JP" dirty="0"/>
          </a:p>
        </p:txBody>
      </p:sp>
    </p:spTree>
    <p:extLst>
      <p:ext uri="{BB962C8B-B14F-4D97-AF65-F5344CB8AC3E}">
        <p14:creationId xmlns:p14="http://schemas.microsoft.com/office/powerpoint/2010/main" val="2577192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アーム・バケットを適正な角度で使用</a:t>
            </a:r>
            <a:endParaRPr kumimoji="1" lang="en-US" altLang="ja-JP" dirty="0"/>
          </a:p>
          <a:p>
            <a:endParaRPr kumimoji="1" lang="en-US" altLang="ja-JP" dirty="0"/>
          </a:p>
          <a:p>
            <a:r>
              <a:rPr kumimoji="1" lang="ja-JP" altLang="en-US" dirty="0"/>
              <a:t>油圧シリンダーの力を最大に掘削力に伝えることが重要です。</a:t>
            </a:r>
          </a:p>
          <a:p>
            <a:r>
              <a:rPr kumimoji="1" lang="ja-JP" altLang="en-US" dirty="0"/>
              <a:t>そのため、最大掘削力を得られる、アームシリンダーと連結ピンの角度が</a:t>
            </a:r>
            <a:r>
              <a:rPr kumimoji="1" lang="en-US" altLang="ja-JP" dirty="0"/>
              <a:t>90</a:t>
            </a:r>
            <a:r>
              <a:rPr kumimoji="1" lang="ja-JP" altLang="en-US" dirty="0"/>
              <a:t>度となる位置を意識します。</a:t>
            </a:r>
          </a:p>
          <a:p>
            <a:r>
              <a:rPr kumimoji="1" lang="ja-JP" altLang="en-US" dirty="0"/>
              <a:t>掘削は、アームを鉛直に下した位置から、前方</a:t>
            </a:r>
            <a:r>
              <a:rPr kumimoji="1" lang="en-US" altLang="ja-JP" dirty="0"/>
              <a:t>45</a:t>
            </a:r>
            <a:r>
              <a:rPr kumimoji="1" lang="ja-JP" altLang="en-US" dirty="0"/>
              <a:t>度、手前</a:t>
            </a:r>
            <a:r>
              <a:rPr kumimoji="1" lang="en-US" altLang="ja-JP" dirty="0"/>
              <a:t>30</a:t>
            </a:r>
            <a:r>
              <a:rPr kumimoji="1" lang="ja-JP" altLang="en-US" dirty="0"/>
              <a:t>度の範囲で行います。</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4161228-CC91-43C9-9057-8B93F475D365}" type="slidenum">
              <a:rPr lang="en-US" altLang="ja-JP" smtClean="0"/>
              <a:pPr>
                <a:defRPr/>
              </a:pPr>
              <a:t>9</a:t>
            </a:fld>
            <a:endParaRPr lang="en-US" altLang="ja-JP" dirty="0"/>
          </a:p>
        </p:txBody>
      </p:sp>
    </p:spTree>
    <p:extLst>
      <p:ext uri="{BB962C8B-B14F-4D97-AF65-F5344CB8AC3E}">
        <p14:creationId xmlns:p14="http://schemas.microsoft.com/office/powerpoint/2010/main" val="89388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段掘削を活用</a:t>
            </a:r>
            <a:endParaRPr kumimoji="1" lang="en-US" altLang="ja-JP" dirty="0"/>
          </a:p>
          <a:p>
            <a:endParaRPr kumimoji="1" lang="en-US" altLang="ja-JP" dirty="0"/>
          </a:p>
          <a:p>
            <a:r>
              <a:rPr kumimoji="1" lang="ja-JP" altLang="en-US" dirty="0"/>
              <a:t>２段掘削をすることで、１段掘削に比べてバケットの移動距離が少なくなり、掘削時間の短縮になります。</a:t>
            </a:r>
          </a:p>
          <a:p>
            <a:endParaRPr kumimoji="1" lang="en-US" altLang="ja-JP" dirty="0"/>
          </a:p>
          <a:p>
            <a:endParaRPr kumimoji="1" lang="en-US" altLang="ja-JP" dirty="0"/>
          </a:p>
          <a:p>
            <a:r>
              <a:rPr kumimoji="1" lang="ja-JP" altLang="en-US" dirty="0"/>
              <a:t>旋回角度を小さく</a:t>
            </a:r>
            <a:endParaRPr kumimoji="1" lang="en-US" altLang="ja-JP" dirty="0"/>
          </a:p>
          <a:p>
            <a:endParaRPr kumimoji="1" lang="en-US" altLang="ja-JP" dirty="0"/>
          </a:p>
          <a:p>
            <a:r>
              <a:rPr kumimoji="1" lang="ja-JP" altLang="en-US" dirty="0"/>
              <a:t>旋回にかかる時間は、往復で効いてきます。</a:t>
            </a:r>
          </a:p>
        </p:txBody>
      </p:sp>
      <p:sp>
        <p:nvSpPr>
          <p:cNvPr id="4" name="スライド番号プレースホルダー 3"/>
          <p:cNvSpPr>
            <a:spLocks noGrp="1"/>
          </p:cNvSpPr>
          <p:nvPr>
            <p:ph type="sldNum" sz="quarter" idx="5"/>
          </p:nvPr>
        </p:nvSpPr>
        <p:spPr/>
        <p:txBody>
          <a:bodyPr/>
          <a:lstStyle/>
          <a:p>
            <a:pPr>
              <a:defRPr/>
            </a:pPr>
            <a:fld id="{04161228-CC91-43C9-9057-8B93F475D365}" type="slidenum">
              <a:rPr lang="en-US" altLang="ja-JP" smtClean="0"/>
              <a:pPr>
                <a:defRPr/>
              </a:pPr>
              <a:t>10</a:t>
            </a:fld>
            <a:endParaRPr lang="en-US" altLang="ja-JP" dirty="0"/>
          </a:p>
        </p:txBody>
      </p:sp>
    </p:spTree>
    <p:extLst>
      <p:ext uri="{BB962C8B-B14F-4D97-AF65-F5344CB8AC3E}">
        <p14:creationId xmlns:p14="http://schemas.microsoft.com/office/powerpoint/2010/main" val="3990926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7460992-9804-4745-A18A-6DA55FF54764}" type="slidenum">
              <a:rPr lang="en-US" altLang="ja-JP"/>
              <a:pPr>
                <a:defRPr/>
              </a:pPr>
              <a:t>‹#›</a:t>
            </a:fld>
            <a:endParaRPr lang="en-US" altLang="ja-JP" dirty="0"/>
          </a:p>
        </p:txBody>
      </p:sp>
    </p:spTree>
    <p:extLst>
      <p:ext uri="{BB962C8B-B14F-4D97-AF65-F5344CB8AC3E}">
        <p14:creationId xmlns:p14="http://schemas.microsoft.com/office/powerpoint/2010/main" val="3122357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139CAF2-BDF2-49A4-AC42-A37AB4392268}" type="slidenum">
              <a:rPr lang="en-US" altLang="ja-JP"/>
              <a:pPr>
                <a:defRPr/>
              </a:pPr>
              <a:t>‹#›</a:t>
            </a:fld>
            <a:endParaRPr lang="en-US" altLang="ja-JP" dirty="0"/>
          </a:p>
        </p:txBody>
      </p:sp>
    </p:spTree>
    <p:extLst>
      <p:ext uri="{BB962C8B-B14F-4D97-AF65-F5344CB8AC3E}">
        <p14:creationId xmlns:p14="http://schemas.microsoft.com/office/powerpoint/2010/main" val="1097086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9FD10C4-19AC-44D5-B8D6-85C06D20AAAD}" type="slidenum">
              <a:rPr lang="en-US" altLang="ja-JP"/>
              <a:pPr>
                <a:defRPr/>
              </a:pPr>
              <a:t>‹#›</a:t>
            </a:fld>
            <a:endParaRPr lang="en-US" altLang="ja-JP" dirty="0"/>
          </a:p>
        </p:txBody>
      </p:sp>
    </p:spTree>
    <p:extLst>
      <p:ext uri="{BB962C8B-B14F-4D97-AF65-F5344CB8AC3E}">
        <p14:creationId xmlns:p14="http://schemas.microsoft.com/office/powerpoint/2010/main" val="1809981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6883564A-5115-4294-801C-0846763F3B66}" type="slidenum">
              <a:rPr lang="en-US" altLang="ja-JP"/>
              <a:pPr>
                <a:defRPr/>
              </a:pPr>
              <a:t>‹#›</a:t>
            </a:fld>
            <a:endParaRPr lang="en-US" altLang="ja-JP" dirty="0"/>
          </a:p>
        </p:txBody>
      </p:sp>
    </p:spTree>
    <p:extLst>
      <p:ext uri="{BB962C8B-B14F-4D97-AF65-F5344CB8AC3E}">
        <p14:creationId xmlns:p14="http://schemas.microsoft.com/office/powerpoint/2010/main" val="2443696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85800" y="609600"/>
            <a:ext cx="7772400" cy="11430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685800" y="19812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685800" y="41148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4648200" y="41148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A87FEC9C-D514-4897-9D83-5808067478DB}" type="slidenum">
              <a:rPr lang="en-US" altLang="ja-JP"/>
              <a:pPr>
                <a:defRPr/>
              </a:pPr>
              <a:t>‹#›</a:t>
            </a:fld>
            <a:endParaRPr lang="en-US" altLang="ja-JP" dirty="0"/>
          </a:p>
        </p:txBody>
      </p:sp>
    </p:spTree>
    <p:extLst>
      <p:ext uri="{BB962C8B-B14F-4D97-AF65-F5344CB8AC3E}">
        <p14:creationId xmlns:p14="http://schemas.microsoft.com/office/powerpoint/2010/main" val="2163293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41148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1A68B9CD-49FF-41CB-8297-F7A726F20159}" type="slidenum">
              <a:rPr lang="en-US" altLang="ja-JP"/>
              <a:pPr>
                <a:defRPr/>
              </a:pPr>
              <a:t>‹#›</a:t>
            </a:fld>
            <a:endParaRPr lang="en-US" altLang="ja-JP" dirty="0"/>
          </a:p>
        </p:txBody>
      </p:sp>
    </p:spTree>
    <p:extLst>
      <p:ext uri="{BB962C8B-B14F-4D97-AF65-F5344CB8AC3E}">
        <p14:creationId xmlns:p14="http://schemas.microsoft.com/office/powerpoint/2010/main" val="2517655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685800" y="1981200"/>
            <a:ext cx="3810000"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41148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BF769989-5D2F-4A06-9DD4-E408060F1F0F}" type="slidenum">
              <a:rPr lang="en-US" altLang="ja-JP"/>
              <a:pPr>
                <a:defRPr/>
              </a:pPr>
              <a:t>‹#›</a:t>
            </a:fld>
            <a:endParaRPr lang="en-US" altLang="ja-JP" dirty="0"/>
          </a:p>
        </p:txBody>
      </p:sp>
    </p:spTree>
    <p:extLst>
      <p:ext uri="{BB962C8B-B14F-4D97-AF65-F5344CB8AC3E}">
        <p14:creationId xmlns:p14="http://schemas.microsoft.com/office/powerpoint/2010/main" val="30639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71883F0-D787-49C1-B807-82172B7E72E6}" type="slidenum">
              <a:rPr lang="en-US" altLang="ja-JP"/>
              <a:pPr>
                <a:defRPr/>
              </a:pPr>
              <a:t>‹#›</a:t>
            </a:fld>
            <a:endParaRPr lang="en-US" altLang="ja-JP" dirty="0"/>
          </a:p>
        </p:txBody>
      </p:sp>
    </p:spTree>
    <p:extLst>
      <p:ext uri="{BB962C8B-B14F-4D97-AF65-F5344CB8AC3E}">
        <p14:creationId xmlns:p14="http://schemas.microsoft.com/office/powerpoint/2010/main" val="3766266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D6BDD62-F036-4FCF-9A76-58E86AA15E49}" type="slidenum">
              <a:rPr lang="en-US" altLang="ja-JP"/>
              <a:pPr>
                <a:defRPr/>
              </a:pPr>
              <a:t>‹#›</a:t>
            </a:fld>
            <a:endParaRPr lang="en-US" altLang="ja-JP" dirty="0"/>
          </a:p>
        </p:txBody>
      </p:sp>
    </p:spTree>
    <p:extLst>
      <p:ext uri="{BB962C8B-B14F-4D97-AF65-F5344CB8AC3E}">
        <p14:creationId xmlns:p14="http://schemas.microsoft.com/office/powerpoint/2010/main" val="99493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17B9CF6-592A-4336-A2A2-4AC622CA2B68}" type="slidenum">
              <a:rPr lang="en-US" altLang="ja-JP"/>
              <a:pPr>
                <a:defRPr/>
              </a:pPr>
              <a:t>‹#›</a:t>
            </a:fld>
            <a:endParaRPr lang="en-US" altLang="ja-JP" dirty="0"/>
          </a:p>
        </p:txBody>
      </p:sp>
    </p:spTree>
    <p:extLst>
      <p:ext uri="{BB962C8B-B14F-4D97-AF65-F5344CB8AC3E}">
        <p14:creationId xmlns:p14="http://schemas.microsoft.com/office/powerpoint/2010/main" val="1647679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744EA163-C2A1-4969-A174-AFFAC278D2BA}" type="slidenum">
              <a:rPr lang="en-US" altLang="ja-JP"/>
              <a:pPr>
                <a:defRPr/>
              </a:pPr>
              <a:t>‹#›</a:t>
            </a:fld>
            <a:endParaRPr lang="en-US" altLang="ja-JP" dirty="0"/>
          </a:p>
        </p:txBody>
      </p:sp>
    </p:spTree>
    <p:extLst>
      <p:ext uri="{BB962C8B-B14F-4D97-AF65-F5344CB8AC3E}">
        <p14:creationId xmlns:p14="http://schemas.microsoft.com/office/powerpoint/2010/main" val="339304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166CDF72-7BDC-4B3E-98C8-C242D9DF371D}" type="slidenum">
              <a:rPr lang="en-US" altLang="ja-JP"/>
              <a:pPr>
                <a:defRPr/>
              </a:pPr>
              <a:t>‹#›</a:t>
            </a:fld>
            <a:endParaRPr lang="en-US" altLang="ja-JP" dirty="0"/>
          </a:p>
        </p:txBody>
      </p:sp>
    </p:spTree>
    <p:extLst>
      <p:ext uri="{BB962C8B-B14F-4D97-AF65-F5344CB8AC3E}">
        <p14:creationId xmlns:p14="http://schemas.microsoft.com/office/powerpoint/2010/main" val="4121203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FCBDA2F-1DCA-4694-8092-8C2E9AD09973}" type="slidenum">
              <a:rPr lang="en-US" altLang="ja-JP"/>
              <a:pPr>
                <a:defRPr/>
              </a:pPr>
              <a:t>‹#›</a:t>
            </a:fld>
            <a:endParaRPr lang="en-US" altLang="ja-JP" dirty="0"/>
          </a:p>
        </p:txBody>
      </p:sp>
    </p:spTree>
    <p:extLst>
      <p:ext uri="{BB962C8B-B14F-4D97-AF65-F5344CB8AC3E}">
        <p14:creationId xmlns:p14="http://schemas.microsoft.com/office/powerpoint/2010/main" val="361587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0E015CA-F7D7-4CE3-B98D-350FDC524F23}" type="slidenum">
              <a:rPr lang="en-US" altLang="ja-JP"/>
              <a:pPr>
                <a:defRPr/>
              </a:pPr>
              <a:t>‹#›</a:t>
            </a:fld>
            <a:endParaRPr lang="en-US" altLang="ja-JP" dirty="0"/>
          </a:p>
        </p:txBody>
      </p:sp>
    </p:spTree>
    <p:extLst>
      <p:ext uri="{BB962C8B-B14F-4D97-AF65-F5344CB8AC3E}">
        <p14:creationId xmlns:p14="http://schemas.microsoft.com/office/powerpoint/2010/main" val="1663709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A928E21-4088-4A40-A0BC-C007653EED33}" type="slidenum">
              <a:rPr lang="en-US" altLang="ja-JP"/>
              <a:pPr>
                <a:defRPr/>
              </a:pPr>
              <a:t>‹#›</a:t>
            </a:fld>
            <a:endParaRPr lang="en-US" altLang="ja-JP" dirty="0"/>
          </a:p>
        </p:txBody>
      </p:sp>
    </p:spTree>
    <p:extLst>
      <p:ext uri="{BB962C8B-B14F-4D97-AF65-F5344CB8AC3E}">
        <p14:creationId xmlns:p14="http://schemas.microsoft.com/office/powerpoint/2010/main" val="1133865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spcBef>
                <a:spcPct val="50000"/>
              </a:spcBef>
              <a:defRPr sz="1400"/>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400"/>
            </a:lvl1pPr>
          </a:lstStyle>
          <a:p>
            <a:pPr>
              <a:defRPr/>
            </a:pPr>
            <a:fld id="{8C396538-5E56-42B8-BE27-AEB47CCECD72}"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oleObject" Target="../embeddings/oleObject6.bin"/><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wmf"/><Relationship Id="rId11" Type="http://schemas.openxmlformats.org/officeDocument/2006/relationships/image" Target="../media/image8.png"/><Relationship Id="rId5" Type="http://schemas.openxmlformats.org/officeDocument/2006/relationships/oleObject" Target="../embeddings/oleObject2.bin"/><Relationship Id="rId10" Type="http://schemas.openxmlformats.org/officeDocument/2006/relationships/image" Target="../media/image7.emf"/><Relationship Id="rId4" Type="http://schemas.openxmlformats.org/officeDocument/2006/relationships/image" Target="../media/image4.emf"/><Relationship Id="rId9"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9"/>
          <p:cNvSpPr>
            <a:spLocks noGrp="1" noChangeArrowheads="1"/>
          </p:cNvSpPr>
          <p:nvPr>
            <p:ph type="ctrTitle"/>
          </p:nvPr>
        </p:nvSpPr>
        <p:spPr>
          <a:xfrm>
            <a:off x="250825" y="1557338"/>
            <a:ext cx="8642350" cy="2808287"/>
          </a:xfrm>
        </p:spPr>
        <p:txBody>
          <a:bodyPr/>
          <a:lstStyle/>
          <a:p>
            <a:pPr eaLnBrk="1" hangingPunct="1"/>
            <a:r>
              <a:rPr lang="ja-JP" altLang="en-US">
                <a:ea typeface="HG創英角ｺﾞｼｯｸUB" pitchFamily="49" charset="-128"/>
              </a:rPr>
              <a:t>省燃費運転の励行について</a:t>
            </a:r>
            <a:br>
              <a:rPr lang="en-US" altLang="ja-JP">
                <a:ea typeface="HG創英角ｺﾞｼｯｸUB" pitchFamily="49" charset="-128"/>
              </a:rPr>
            </a:br>
            <a:br>
              <a:rPr lang="en-US" altLang="ja-JP">
                <a:ea typeface="HG創英角ｺﾞｼｯｸUB" pitchFamily="49" charset="-128"/>
              </a:rPr>
            </a:br>
            <a:r>
              <a:rPr lang="ja-JP" altLang="en-US" sz="4000">
                <a:ea typeface="HG創英角ｺﾞｼｯｸUB" pitchFamily="49" charset="-128"/>
              </a:rPr>
              <a:t>（取組みの要点）</a:t>
            </a:r>
          </a:p>
        </p:txBody>
      </p:sp>
      <p:sp>
        <p:nvSpPr>
          <p:cNvPr id="2053" name="Rectangle 25"/>
          <p:cNvSpPr>
            <a:spLocks noChangeArrowheads="1"/>
          </p:cNvSpPr>
          <p:nvPr/>
        </p:nvSpPr>
        <p:spPr bwMode="auto">
          <a:xfrm>
            <a:off x="874713" y="5445125"/>
            <a:ext cx="75612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r>
              <a:rPr lang="ja-JP" altLang="en-US" sz="3200" dirty="0">
                <a:solidFill>
                  <a:schemeClr val="tx2">
                    <a:lumMod val="65000"/>
                    <a:lumOff val="35000"/>
                  </a:schemeClr>
                </a:solidFill>
                <a:latin typeface="+mj-ea"/>
                <a:ea typeface="+mj-ea"/>
              </a:rPr>
              <a:t>温暖化対策部会</a:t>
            </a:r>
          </a:p>
        </p:txBody>
      </p:sp>
      <p:pic>
        <p:nvPicPr>
          <p:cNvPr id="717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500" y="4508500"/>
            <a:ext cx="520700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109974"/>
            <a:ext cx="1872208" cy="6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a:xfrm>
            <a:off x="7206183" y="6400800"/>
            <a:ext cx="1905000" cy="457200"/>
          </a:xfrm>
        </p:spPr>
        <p:txBody>
          <a:bodyPr/>
          <a:lstStyle/>
          <a:p>
            <a:pPr>
              <a:defRPr/>
            </a:pPr>
            <a:fld id="{17460992-9804-4745-A18A-6DA55FF54764}" type="slidenum">
              <a:rPr lang="en-US" altLang="ja-JP" smtClean="0"/>
              <a:pPr>
                <a:defRPr/>
              </a:pPr>
              <a:t>1</a:t>
            </a:fld>
            <a:endParaRPr lang="en-US" altLang="ja-JP" dirty="0"/>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6040338"/>
            <a:ext cx="1080120" cy="694497"/>
          </a:xfrm>
          <a:prstGeom prst="rect">
            <a:avLst/>
          </a:prstGeom>
        </p:spPr>
      </p:pic>
      <p:sp>
        <p:nvSpPr>
          <p:cNvPr id="8" name="Rectangle 3"/>
          <p:cNvSpPr txBox="1">
            <a:spLocks noChangeArrowheads="1"/>
          </p:cNvSpPr>
          <p:nvPr/>
        </p:nvSpPr>
        <p:spPr bwMode="auto">
          <a:xfrm>
            <a:off x="4543648" y="260648"/>
            <a:ext cx="4466208" cy="6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algn="r" eaLnBrk="1" hangingPunct="1">
              <a:lnSpc>
                <a:spcPct val="80000"/>
              </a:lnSpc>
            </a:pPr>
            <a:r>
              <a:rPr lang="en-US" altLang="ja-JP" sz="1800">
                <a:latin typeface="HGP創英角ｺﾞｼｯｸUB" panose="020B0900000000000000" pitchFamily="50" charset="-128"/>
                <a:ea typeface="HGP創英角ｺﾞｼｯｸUB" panose="020B0900000000000000" pitchFamily="50" charset="-128"/>
              </a:rPr>
              <a:t>2023.6 </a:t>
            </a:r>
            <a:r>
              <a:rPr lang="en-US" altLang="ja-JP" sz="1800" dirty="0">
                <a:latin typeface="HGP創英角ｺﾞｼｯｸUB" panose="020B0900000000000000" pitchFamily="50" charset="-128"/>
                <a:ea typeface="HGP創英角ｺﾞｼｯｸUB" panose="020B0900000000000000" pitchFamily="50" charset="-128"/>
              </a:rPr>
              <a:t>Ver.</a:t>
            </a:r>
            <a:endParaRPr lang="en-US" altLang="ja-JP" sz="1800" dirty="0">
              <a:latin typeface="HG創英角ｺﾞｼｯｸUB" pitchFamily="49" charset="-128"/>
              <a:ea typeface="HG創英角ｺﾞｼｯｸUB" pitchFamily="49"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684213" y="115888"/>
            <a:ext cx="7772400" cy="587375"/>
          </a:xfrm>
        </p:spPr>
        <p:txBody>
          <a:bodyPr/>
          <a:lstStyle/>
          <a:p>
            <a:r>
              <a:rPr lang="ja-JP" altLang="en-US" sz="3600" dirty="0">
                <a:latin typeface="HG創英角ｺﾞｼｯｸUB" pitchFamily="49" charset="-128"/>
                <a:ea typeface="HG創英角ｺﾞｼｯｸUB" pitchFamily="49" charset="-128"/>
              </a:rPr>
              <a:t>油圧ショベルの省燃費運転手法</a:t>
            </a:r>
            <a:r>
              <a:rPr lang="en-US" altLang="ja-JP" sz="3600" dirty="0">
                <a:latin typeface="HG創英角ｺﾞｼｯｸUB" pitchFamily="49" charset="-128"/>
                <a:ea typeface="HG創英角ｺﾞｼｯｸUB" pitchFamily="49" charset="-128"/>
              </a:rPr>
              <a:t>(3)</a:t>
            </a:r>
            <a:endParaRPr lang="ja-JP" altLang="en-US" sz="3600" dirty="0">
              <a:latin typeface="HG創英角ｺﾞｼｯｸUB" pitchFamily="49" charset="-128"/>
              <a:ea typeface="HG創英角ｺﾞｼｯｸUB" pitchFamily="49" charset="-128"/>
            </a:endParaRPr>
          </a:p>
        </p:txBody>
      </p:sp>
      <p:sp>
        <p:nvSpPr>
          <p:cNvPr id="6147" name="コンテンツ プレースホルダー 2"/>
          <p:cNvSpPr>
            <a:spLocks noGrp="1"/>
          </p:cNvSpPr>
          <p:nvPr>
            <p:ph sz="half" idx="1"/>
          </p:nvPr>
        </p:nvSpPr>
        <p:spPr>
          <a:xfrm>
            <a:off x="107504" y="908050"/>
            <a:ext cx="8785671" cy="5689600"/>
          </a:xfrm>
        </p:spPr>
        <p:txBody>
          <a:bodyPr/>
          <a:lstStyle/>
          <a:p>
            <a:pPr marL="0" indent="0">
              <a:lnSpc>
                <a:spcPts val="3900"/>
              </a:lnSpc>
              <a:buFontTx/>
              <a:buNone/>
              <a:defRPr/>
            </a:pPr>
            <a:r>
              <a:rPr lang="ja-JP" altLang="ja-JP" sz="2400" u="sng" dirty="0">
                <a:solidFill>
                  <a:srgbClr val="002060"/>
                </a:solidFill>
                <a:latin typeface="HGS創英角ｺﾞｼｯｸUB" pitchFamily="50" charset="-128"/>
                <a:ea typeface="HGS創英角ｺﾞｼｯｸUB" pitchFamily="50" charset="-128"/>
              </a:rPr>
              <a:t>●</a:t>
            </a:r>
            <a:r>
              <a:rPr lang="ja-JP" altLang="en-US" sz="2400" u="sng" dirty="0">
                <a:solidFill>
                  <a:srgbClr val="002060"/>
                </a:solidFill>
                <a:latin typeface="HGS創英角ｺﾞｼｯｸUB" pitchFamily="50" charset="-128"/>
                <a:ea typeface="HGS創英角ｺﾞｼｯｸUB" pitchFamily="50" charset="-128"/>
              </a:rPr>
              <a:t>２段掘削を活用！</a:t>
            </a:r>
            <a:endParaRPr lang="ja-JP" altLang="ja-JP" sz="2400" u="sng" dirty="0">
              <a:solidFill>
                <a:srgbClr val="002060"/>
              </a:solidFill>
              <a:latin typeface="HGS創英角ｺﾞｼｯｸUB" pitchFamily="50" charset="-128"/>
              <a:ea typeface="HGS創英角ｺﾞｼｯｸUB" pitchFamily="50" charset="-128"/>
            </a:endParaRPr>
          </a:p>
          <a:p>
            <a:pPr marL="627063" indent="-627063">
              <a:lnSpc>
                <a:spcPts val="3900"/>
              </a:lnSpc>
              <a:buFontTx/>
              <a:buNone/>
              <a:defRPr/>
            </a:pPr>
            <a:r>
              <a:rPr lang="ja-JP" altLang="en-US" sz="2400" dirty="0">
                <a:solidFill>
                  <a:srgbClr val="002060"/>
                </a:solidFill>
                <a:latin typeface="HGS創英角ｺﾞｼｯｸUB" pitchFamily="50" charset="-128"/>
                <a:ea typeface="HGS創英角ｺﾞｼｯｸUB" pitchFamily="50" charset="-128"/>
              </a:rPr>
              <a:t>　</a:t>
            </a:r>
            <a:r>
              <a:rPr lang="ja-JP" altLang="ja-JP" sz="2400" dirty="0">
                <a:latin typeface="HGS創英角ｺﾞｼｯｸUB" pitchFamily="50" charset="-128"/>
                <a:ea typeface="HGS創英角ｺﾞｼｯｸUB" pitchFamily="50" charset="-128"/>
              </a:rPr>
              <a:t>⇒</a:t>
            </a:r>
            <a:r>
              <a:rPr lang="ja-JP" altLang="en-US" sz="2400" dirty="0">
                <a:latin typeface="HGS創英角ｺﾞｼｯｸUB" pitchFamily="50" charset="-128"/>
                <a:ea typeface="HGS創英角ｺﾞｼｯｸUB" pitchFamily="50" charset="-128"/>
              </a:rPr>
              <a:t>まず上部を掘削し次に下部を</a:t>
            </a:r>
            <a:endParaRPr lang="en-US" altLang="ja-JP" sz="2400" dirty="0">
              <a:latin typeface="HGS創英角ｺﾞｼｯｸUB" pitchFamily="50" charset="-128"/>
              <a:ea typeface="HGS創英角ｺﾞｼｯｸUB" pitchFamily="50" charset="-128"/>
            </a:endParaRPr>
          </a:p>
          <a:p>
            <a:pPr marL="627063" indent="-627063">
              <a:lnSpc>
                <a:spcPts val="3900"/>
              </a:lnSpc>
              <a:buFontTx/>
              <a:buNone/>
              <a:defRPr/>
            </a:pPr>
            <a:r>
              <a:rPr lang="ja-JP" altLang="en-US" sz="2400" dirty="0">
                <a:latin typeface="HGS創英角ｺﾞｼｯｸUB" pitchFamily="50" charset="-128"/>
                <a:ea typeface="HGS創英角ｺﾞｼｯｸUB" pitchFamily="50" charset="-128"/>
              </a:rPr>
              <a:t>　　掘削することでサイクルタイ</a:t>
            </a:r>
            <a:endParaRPr lang="en-US" altLang="ja-JP" sz="2400" dirty="0">
              <a:latin typeface="HGS創英角ｺﾞｼｯｸUB" pitchFamily="50" charset="-128"/>
              <a:ea typeface="HGS創英角ｺﾞｼｯｸUB" pitchFamily="50" charset="-128"/>
            </a:endParaRPr>
          </a:p>
          <a:p>
            <a:pPr marL="627063" indent="-627063">
              <a:lnSpc>
                <a:spcPts val="3900"/>
              </a:lnSpc>
              <a:buFontTx/>
              <a:buNone/>
              <a:defRPr/>
            </a:pPr>
            <a:r>
              <a:rPr lang="ja-JP" altLang="en-US" sz="2400" dirty="0">
                <a:latin typeface="HGS創英角ｺﾞｼｯｸUB" pitchFamily="50" charset="-128"/>
                <a:ea typeface="HGS創英角ｺﾞｼｯｸUB" pitchFamily="50" charset="-128"/>
              </a:rPr>
              <a:t>　　ムが短縮でき、燃料節減</a:t>
            </a:r>
            <a:endParaRPr lang="en-US" altLang="ja-JP" sz="2400" dirty="0">
              <a:latin typeface="HGS創英角ｺﾞｼｯｸUB" pitchFamily="50" charset="-128"/>
              <a:ea typeface="HGS創英角ｺﾞｼｯｸUB" pitchFamily="50" charset="-128"/>
            </a:endParaRPr>
          </a:p>
          <a:p>
            <a:pPr marL="627063" indent="-627063">
              <a:lnSpc>
                <a:spcPts val="3900"/>
              </a:lnSpc>
              <a:buFontTx/>
              <a:buNone/>
              <a:defRPr/>
            </a:pPr>
            <a:r>
              <a:rPr lang="ja-JP" altLang="en-US" sz="2400" dirty="0">
                <a:latin typeface="HGS創英角ｺﾞｼｯｸUB" pitchFamily="50" charset="-128"/>
                <a:ea typeface="HGS創英角ｺﾞｼｯｸUB" pitchFamily="50" charset="-128"/>
              </a:rPr>
              <a:t>　　（マニュアル</a:t>
            </a:r>
            <a:r>
              <a:rPr lang="en-US" altLang="ja-JP" sz="2400" dirty="0">
                <a:latin typeface="HGS創英角ｺﾞｼｯｸUB" pitchFamily="50" charset="-128"/>
                <a:ea typeface="HGS創英角ｺﾞｼｯｸUB" pitchFamily="50" charset="-128"/>
              </a:rPr>
              <a:t>P16</a:t>
            </a:r>
            <a:r>
              <a:rPr lang="ja-JP" altLang="en-US" sz="2400" dirty="0">
                <a:latin typeface="HGS創英角ｺﾞｼｯｸUB" pitchFamily="50" charset="-128"/>
                <a:ea typeface="HGS創英角ｺﾞｼｯｸUB" pitchFamily="50" charset="-128"/>
              </a:rPr>
              <a:t>）</a:t>
            </a:r>
            <a:endParaRPr lang="en-US" altLang="ja-JP" sz="2400" dirty="0">
              <a:latin typeface="HGS創英角ｺﾞｼｯｸUB" pitchFamily="50" charset="-128"/>
              <a:ea typeface="HGS創英角ｺﾞｼｯｸUB" pitchFamily="50" charset="-128"/>
            </a:endParaRPr>
          </a:p>
          <a:p>
            <a:pPr marL="627063" indent="-627063">
              <a:lnSpc>
                <a:spcPts val="3900"/>
              </a:lnSpc>
              <a:buFontTx/>
              <a:buNone/>
              <a:defRPr/>
            </a:pPr>
            <a:r>
              <a:rPr lang="ja-JP" altLang="ja-JP" sz="2400" u="sng" dirty="0">
                <a:solidFill>
                  <a:srgbClr val="002060"/>
                </a:solidFill>
                <a:latin typeface="HGS創英角ｺﾞｼｯｸUB" pitchFamily="50" charset="-128"/>
                <a:ea typeface="HGS創英角ｺﾞｼｯｸUB" pitchFamily="50" charset="-128"/>
              </a:rPr>
              <a:t>●</a:t>
            </a:r>
            <a:r>
              <a:rPr lang="ja-JP" altLang="en-US" sz="2400" u="sng" dirty="0">
                <a:solidFill>
                  <a:srgbClr val="002060"/>
                </a:solidFill>
                <a:latin typeface="HGS創英角ｺﾞｼｯｸUB" pitchFamily="50" charset="-128"/>
                <a:ea typeface="HGS創英角ｺﾞｼｯｸUB" pitchFamily="50" charset="-128"/>
              </a:rPr>
              <a:t>旋回角度を極力小さく！</a:t>
            </a:r>
            <a:endParaRPr lang="ja-JP" altLang="ja-JP" sz="2400" u="sng" dirty="0">
              <a:solidFill>
                <a:srgbClr val="002060"/>
              </a:solidFill>
              <a:latin typeface="HGS創英角ｺﾞｼｯｸUB" pitchFamily="50" charset="-128"/>
              <a:ea typeface="HGS創英角ｺﾞｼｯｸUB" pitchFamily="50" charset="-128"/>
            </a:endParaRPr>
          </a:p>
          <a:p>
            <a:pPr marL="627063" indent="-627063">
              <a:lnSpc>
                <a:spcPts val="3900"/>
              </a:lnSpc>
              <a:buFontTx/>
              <a:buNone/>
              <a:defRPr/>
            </a:pPr>
            <a:r>
              <a:rPr lang="ja-JP" altLang="en-US" sz="2400" dirty="0">
                <a:latin typeface="HGS創英角ｺﾞｼｯｸUB" pitchFamily="50" charset="-128"/>
                <a:ea typeface="HGS創英角ｺﾞｼｯｸUB" pitchFamily="50" charset="-128"/>
              </a:rPr>
              <a:t>　</a:t>
            </a:r>
            <a:r>
              <a:rPr lang="ja-JP" altLang="ja-JP" sz="2400" dirty="0">
                <a:latin typeface="HGS創英角ｺﾞｼｯｸUB" pitchFamily="50" charset="-128"/>
                <a:ea typeface="HGS創英角ｺﾞｼｯｸUB" pitchFamily="50" charset="-128"/>
              </a:rPr>
              <a:t>⇒</a:t>
            </a:r>
            <a:r>
              <a:rPr lang="ja-JP" altLang="en-US" sz="2400" dirty="0">
                <a:latin typeface="HGS創英角ｺﾞｼｯｸUB" pitchFamily="50" charset="-128"/>
                <a:ea typeface="HGS創英角ｺﾞｼｯｸUB" pitchFamily="50" charset="-128"/>
              </a:rPr>
              <a:t>油圧ショベルの旋回角度を小さくできる場所にダンプを誘導することでサイクルタイムが短縮でき、燃料節減</a:t>
            </a:r>
            <a:endParaRPr lang="en-US" altLang="ja-JP" sz="2400" dirty="0">
              <a:latin typeface="HGS創英角ｺﾞｼｯｸUB" pitchFamily="50" charset="-128"/>
              <a:ea typeface="HGS創英角ｺﾞｼｯｸUB" pitchFamily="50" charset="-128"/>
            </a:endParaRPr>
          </a:p>
          <a:p>
            <a:pPr marL="627063" indent="-627063">
              <a:lnSpc>
                <a:spcPts val="3900"/>
              </a:lnSpc>
              <a:buFontTx/>
              <a:buNone/>
              <a:defRPr/>
            </a:pPr>
            <a:r>
              <a:rPr lang="ja-JP" altLang="en-US" sz="2400" dirty="0">
                <a:latin typeface="HGS創英角ｺﾞｼｯｸUB" pitchFamily="50" charset="-128"/>
                <a:ea typeface="HGS創英角ｺﾞｼｯｸUB" pitchFamily="50" charset="-128"/>
              </a:rPr>
              <a:t>　　（マニュアル</a:t>
            </a:r>
            <a:r>
              <a:rPr lang="en-US" altLang="ja-JP" sz="2400" dirty="0">
                <a:latin typeface="HGS創英角ｺﾞｼｯｸUB" pitchFamily="50" charset="-128"/>
                <a:ea typeface="HGS創英角ｺﾞｼｯｸUB" pitchFamily="50" charset="-128"/>
              </a:rPr>
              <a:t>P16</a:t>
            </a:r>
            <a:r>
              <a:rPr lang="ja-JP" altLang="en-US" sz="2400" dirty="0">
                <a:latin typeface="HGS創英角ｺﾞｼｯｸUB" pitchFamily="50" charset="-128"/>
                <a:ea typeface="HGS創英角ｺﾞｼｯｸUB" pitchFamily="50" charset="-128"/>
              </a:rPr>
              <a:t>）</a:t>
            </a:r>
            <a:endParaRPr lang="en-US" altLang="ja-JP" sz="2400" dirty="0">
              <a:latin typeface="HGS創英角ｺﾞｼｯｸUB" pitchFamily="50" charset="-128"/>
              <a:ea typeface="HGS創英角ｺﾞｼｯｸUB" pitchFamily="50" charset="-128"/>
            </a:endParaRPr>
          </a:p>
          <a:p>
            <a:pPr marL="627063" indent="-627063">
              <a:lnSpc>
                <a:spcPts val="3900"/>
              </a:lnSpc>
              <a:buFontTx/>
              <a:buNone/>
              <a:defRPr/>
            </a:pPr>
            <a:endParaRPr lang="en-US" altLang="ja-JP" sz="2400" dirty="0">
              <a:latin typeface="HGS創英角ｺﾞｼｯｸUB" pitchFamily="50" charset="-128"/>
              <a:ea typeface="HGS創英角ｺﾞｼｯｸUB" pitchFamily="50" charset="-128"/>
            </a:endParaRPr>
          </a:p>
          <a:p>
            <a:pPr marL="0" indent="0">
              <a:lnSpc>
                <a:spcPts val="3900"/>
              </a:lnSpc>
              <a:buFontTx/>
              <a:buNone/>
              <a:defRPr/>
            </a:pPr>
            <a:endParaRPr lang="en-US" altLang="ja-JP" sz="2400" dirty="0">
              <a:latin typeface="HGS創英角ｺﾞｼｯｸUB" pitchFamily="50" charset="-128"/>
              <a:ea typeface="HGS創英角ｺﾞｼｯｸUB" pitchFamily="50" charset="-128"/>
            </a:endParaRPr>
          </a:p>
          <a:p>
            <a:pPr marL="0" indent="0">
              <a:lnSpc>
                <a:spcPts val="3900"/>
              </a:lnSpc>
              <a:buFontTx/>
              <a:buNone/>
              <a:defRPr/>
            </a:pPr>
            <a:endParaRPr lang="ja-JP" altLang="en-US" dirty="0"/>
          </a:p>
        </p:txBody>
      </p:sp>
      <p:sp>
        <p:nvSpPr>
          <p:cNvPr id="2" name="スライド番号プレースホルダー 1"/>
          <p:cNvSpPr>
            <a:spLocks noGrp="1"/>
          </p:cNvSpPr>
          <p:nvPr>
            <p:ph type="sldNum" sz="quarter" idx="12"/>
          </p:nvPr>
        </p:nvSpPr>
        <p:spPr>
          <a:xfrm>
            <a:off x="7239000" y="6345237"/>
            <a:ext cx="1905000" cy="457200"/>
          </a:xfrm>
        </p:spPr>
        <p:txBody>
          <a:bodyPr/>
          <a:lstStyle/>
          <a:p>
            <a:pPr>
              <a:defRPr/>
            </a:pPr>
            <a:fld id="{317B9CF6-592A-4336-A2A2-4AC622CA2B68}" type="slidenum">
              <a:rPr lang="en-US" altLang="ja-JP" smtClean="0"/>
              <a:pPr>
                <a:defRPr/>
              </a:pPr>
              <a:t>10</a:t>
            </a:fld>
            <a:endParaRPr lang="en-US" altLang="ja-JP" dirty="0"/>
          </a:p>
        </p:txBody>
      </p:sp>
      <p:pic>
        <p:nvPicPr>
          <p:cNvPr id="5" name="図 4" descr="ダイアグラム, テキスト&#10;&#10;自動的に生成された説明">
            <a:extLst>
              <a:ext uri="{FF2B5EF4-FFF2-40B4-BE49-F238E27FC236}">
                <a16:creationId xmlns:a16="http://schemas.microsoft.com/office/drawing/2014/main" id="{88F2794E-27AF-3892-1CD9-A5BD0FC172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1628800"/>
            <a:ext cx="3995936" cy="2468323"/>
          </a:xfrm>
          <a:prstGeom prst="rect">
            <a:avLst/>
          </a:prstGeom>
        </p:spPr>
      </p:pic>
    </p:spTree>
    <p:extLst>
      <p:ext uri="{BB962C8B-B14F-4D97-AF65-F5344CB8AC3E}">
        <p14:creationId xmlns:p14="http://schemas.microsoft.com/office/powerpoint/2010/main" val="811674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684213" y="115888"/>
            <a:ext cx="7772400" cy="587375"/>
          </a:xfrm>
        </p:spPr>
        <p:txBody>
          <a:bodyPr/>
          <a:lstStyle/>
          <a:p>
            <a:r>
              <a:rPr lang="ja-JP" altLang="en-US" sz="3600" dirty="0">
                <a:latin typeface="HG創英角ｺﾞｼｯｸUB" pitchFamily="49" charset="-128"/>
                <a:ea typeface="HG創英角ｺﾞｼｯｸUB" pitchFamily="49" charset="-128"/>
              </a:rPr>
              <a:t>油圧ショベルの省燃費運転手法</a:t>
            </a:r>
            <a:r>
              <a:rPr lang="en-US" altLang="ja-JP" sz="3600" dirty="0">
                <a:latin typeface="HG創英角ｺﾞｼｯｸUB" pitchFamily="49" charset="-128"/>
                <a:ea typeface="HG創英角ｺﾞｼｯｸUB" pitchFamily="49" charset="-128"/>
              </a:rPr>
              <a:t>(4)</a:t>
            </a:r>
            <a:endParaRPr lang="ja-JP" altLang="en-US" sz="3600" dirty="0">
              <a:latin typeface="HG創英角ｺﾞｼｯｸUB" pitchFamily="49" charset="-128"/>
              <a:ea typeface="HG創英角ｺﾞｼｯｸUB" pitchFamily="49" charset="-128"/>
            </a:endParaRPr>
          </a:p>
        </p:txBody>
      </p:sp>
      <p:sp>
        <p:nvSpPr>
          <p:cNvPr id="6147" name="コンテンツ プレースホルダー 2"/>
          <p:cNvSpPr>
            <a:spLocks noGrp="1"/>
          </p:cNvSpPr>
          <p:nvPr>
            <p:ph sz="half" idx="1"/>
          </p:nvPr>
        </p:nvSpPr>
        <p:spPr>
          <a:xfrm>
            <a:off x="107504" y="908050"/>
            <a:ext cx="8785671" cy="5689600"/>
          </a:xfrm>
        </p:spPr>
        <p:txBody>
          <a:bodyPr/>
          <a:lstStyle/>
          <a:p>
            <a:pPr marL="627063" indent="-627063">
              <a:lnSpc>
                <a:spcPts val="3900"/>
              </a:lnSpc>
              <a:buFontTx/>
              <a:buNone/>
              <a:defRPr/>
            </a:pPr>
            <a:r>
              <a:rPr lang="ja-JP" altLang="ja-JP" u="sng" dirty="0">
                <a:solidFill>
                  <a:srgbClr val="002060"/>
                </a:solidFill>
                <a:latin typeface="HGS創英角ｺﾞｼｯｸUB" pitchFamily="50" charset="-128"/>
                <a:ea typeface="HGS創英角ｺﾞｼｯｸUB" pitchFamily="50" charset="-128"/>
              </a:rPr>
              <a:t>●</a:t>
            </a:r>
            <a:r>
              <a:rPr lang="ja-JP" altLang="en-US" u="sng" dirty="0">
                <a:solidFill>
                  <a:srgbClr val="002060"/>
                </a:solidFill>
                <a:latin typeface="HGS創英角ｺﾞｼｯｸUB" pitchFamily="50" charset="-128"/>
                <a:ea typeface="HGS創英角ｺﾞｼｯｸUB" pitchFamily="50" charset="-128"/>
              </a:rPr>
              <a:t>定期整備・日常点検の励行！</a:t>
            </a:r>
            <a:endParaRPr lang="ja-JP" altLang="ja-JP" u="sng" dirty="0">
              <a:solidFill>
                <a:srgbClr val="002060"/>
              </a:solidFill>
              <a:latin typeface="HGS創英角ｺﾞｼｯｸUB" pitchFamily="50" charset="-128"/>
              <a:ea typeface="HGS創英角ｺﾞｼｯｸUB" pitchFamily="50" charset="-128"/>
            </a:endParaRPr>
          </a:p>
          <a:p>
            <a:pPr marL="627063" indent="-627063">
              <a:lnSpc>
                <a:spcPts val="3900"/>
              </a:lnSpc>
              <a:buFontTx/>
              <a:buNone/>
              <a:defRPr/>
            </a:pPr>
            <a:r>
              <a:rPr lang="ja-JP" altLang="en-US" sz="2400" dirty="0">
                <a:latin typeface="HGS創英角ｺﾞｼｯｸUB" pitchFamily="50" charset="-128"/>
                <a:ea typeface="HGS創英角ｺﾞｼｯｸUB" pitchFamily="50" charset="-128"/>
              </a:rPr>
              <a:t>　</a:t>
            </a:r>
            <a:r>
              <a:rPr lang="ja-JP" altLang="ja-JP" sz="2400" dirty="0">
                <a:latin typeface="HGS創英角ｺﾞｼｯｸUB" pitchFamily="50" charset="-128"/>
                <a:ea typeface="HGS創英角ｺﾞｼｯｸUB" pitchFamily="50" charset="-128"/>
              </a:rPr>
              <a:t>⇒</a:t>
            </a:r>
            <a:r>
              <a:rPr lang="ja-JP" altLang="en-US" sz="2400" dirty="0">
                <a:latin typeface="HGS創英角ｺﾞｼｯｸUB" pitchFamily="50" charset="-128"/>
                <a:ea typeface="HGS創英角ｺﾞｼｯｸUB" pitchFamily="50" charset="-128"/>
              </a:rPr>
              <a:t>バケットの爪の摩耗、オイル</a:t>
            </a:r>
            <a:endParaRPr lang="en-US" altLang="ja-JP" sz="2400" dirty="0">
              <a:latin typeface="HGS創英角ｺﾞｼｯｸUB" pitchFamily="50" charset="-128"/>
              <a:ea typeface="HGS創英角ｺﾞｼｯｸUB" pitchFamily="50" charset="-128"/>
            </a:endParaRPr>
          </a:p>
          <a:p>
            <a:pPr marL="627063" indent="-627063">
              <a:lnSpc>
                <a:spcPts val="3900"/>
              </a:lnSpc>
              <a:buFontTx/>
              <a:buNone/>
              <a:defRPr/>
            </a:pPr>
            <a:r>
              <a:rPr lang="ja-JP" altLang="en-US" sz="2400" dirty="0">
                <a:latin typeface="HGS創英角ｺﾞｼｯｸUB" pitchFamily="50" charset="-128"/>
                <a:ea typeface="HGS創英角ｺﾞｼｯｸUB" pitchFamily="50" charset="-128"/>
              </a:rPr>
              <a:t>　　フィルタやエアクリーナエレ</a:t>
            </a:r>
            <a:endParaRPr lang="en-US" altLang="ja-JP" sz="2400" dirty="0">
              <a:latin typeface="HGS創英角ｺﾞｼｯｸUB" pitchFamily="50" charset="-128"/>
              <a:ea typeface="HGS創英角ｺﾞｼｯｸUB" pitchFamily="50" charset="-128"/>
            </a:endParaRPr>
          </a:p>
          <a:p>
            <a:pPr marL="627063" indent="-627063">
              <a:lnSpc>
                <a:spcPts val="3900"/>
              </a:lnSpc>
              <a:buFontTx/>
              <a:buNone/>
              <a:defRPr/>
            </a:pPr>
            <a:r>
              <a:rPr lang="ja-JP" altLang="en-US" sz="2400" dirty="0">
                <a:latin typeface="HGS創英角ｺﾞｼｯｸUB" pitchFamily="50" charset="-128"/>
                <a:ea typeface="HGS創英角ｺﾞｼｯｸUB" pitchFamily="50" charset="-128"/>
              </a:rPr>
              <a:t>　　メントの目詰まり、履帯の緩</a:t>
            </a:r>
            <a:endParaRPr lang="en-US" altLang="ja-JP" sz="2400" dirty="0">
              <a:latin typeface="HGS創英角ｺﾞｼｯｸUB" pitchFamily="50" charset="-128"/>
              <a:ea typeface="HGS創英角ｺﾞｼｯｸUB" pitchFamily="50" charset="-128"/>
            </a:endParaRPr>
          </a:p>
          <a:p>
            <a:pPr marL="627063" indent="-627063">
              <a:lnSpc>
                <a:spcPts val="3900"/>
              </a:lnSpc>
              <a:buFontTx/>
              <a:buNone/>
              <a:defRPr/>
            </a:pPr>
            <a:r>
              <a:rPr lang="ja-JP" altLang="en-US" sz="2400" dirty="0">
                <a:latin typeface="HGS創英角ｺﾞｼｯｸUB" pitchFamily="50" charset="-128"/>
                <a:ea typeface="HGS創英角ｺﾞｼｯｸUB" pitchFamily="50" charset="-128"/>
              </a:rPr>
              <a:t>　　みは燃費の悪化の要因</a:t>
            </a:r>
            <a:endParaRPr lang="en-US" altLang="ja-JP" sz="2400" dirty="0">
              <a:latin typeface="HGS創英角ｺﾞｼｯｸUB" pitchFamily="50" charset="-128"/>
              <a:ea typeface="HGS創英角ｺﾞｼｯｸUB" pitchFamily="50" charset="-128"/>
            </a:endParaRPr>
          </a:p>
          <a:p>
            <a:pPr marL="627063" indent="-627063">
              <a:lnSpc>
                <a:spcPts val="3900"/>
              </a:lnSpc>
              <a:buFontTx/>
              <a:buNone/>
              <a:defRPr/>
            </a:pPr>
            <a:r>
              <a:rPr lang="ja-JP" altLang="en-US" sz="2400" dirty="0">
                <a:latin typeface="HGS創英角ｺﾞｼｯｸUB" pitchFamily="50" charset="-128"/>
                <a:ea typeface="HGS創英角ｺﾞｼｯｸUB" pitchFamily="50" charset="-128"/>
              </a:rPr>
              <a:t>　　（マニュアル</a:t>
            </a:r>
            <a:r>
              <a:rPr lang="en-US" altLang="ja-JP" sz="2400" dirty="0">
                <a:latin typeface="HGS創英角ｺﾞｼｯｸUB" pitchFamily="50" charset="-128"/>
                <a:ea typeface="HGS創英角ｺﾞｼｯｸUB" pitchFamily="50" charset="-128"/>
              </a:rPr>
              <a:t>P18</a:t>
            </a:r>
            <a:r>
              <a:rPr lang="ja-JP" altLang="en-US" sz="2400" dirty="0">
                <a:latin typeface="HGS創英角ｺﾞｼｯｸUB" pitchFamily="50" charset="-128"/>
                <a:ea typeface="HGS創英角ｺﾞｼｯｸUB" pitchFamily="50" charset="-128"/>
              </a:rPr>
              <a:t>）</a:t>
            </a:r>
            <a:endParaRPr lang="ja-JP" altLang="en-US" sz="2400" dirty="0"/>
          </a:p>
        </p:txBody>
      </p:sp>
      <p:sp>
        <p:nvSpPr>
          <p:cNvPr id="2" name="スライド番号プレースホルダー 1"/>
          <p:cNvSpPr>
            <a:spLocks noGrp="1"/>
          </p:cNvSpPr>
          <p:nvPr>
            <p:ph type="sldNum" sz="quarter" idx="12"/>
          </p:nvPr>
        </p:nvSpPr>
        <p:spPr>
          <a:xfrm>
            <a:off x="7239000" y="36512"/>
            <a:ext cx="1905000" cy="457200"/>
          </a:xfrm>
        </p:spPr>
        <p:txBody>
          <a:bodyPr/>
          <a:lstStyle/>
          <a:p>
            <a:pPr>
              <a:defRPr/>
            </a:pPr>
            <a:fld id="{317B9CF6-592A-4336-A2A2-4AC622CA2B68}" type="slidenum">
              <a:rPr lang="en-US" altLang="ja-JP" smtClean="0"/>
              <a:pPr>
                <a:defRPr/>
              </a:pPr>
              <a:t>11</a:t>
            </a:fld>
            <a:endParaRPr lang="en-US" altLang="ja-JP" dirty="0"/>
          </a:p>
        </p:txBody>
      </p:sp>
      <p:pic>
        <p:nvPicPr>
          <p:cNvPr id="4" name="図 3" descr="テキスト, ホワイトボード&#10;&#10;自動的に生成された説明">
            <a:extLst>
              <a:ext uri="{FF2B5EF4-FFF2-40B4-BE49-F238E27FC236}">
                <a16:creationId xmlns:a16="http://schemas.microsoft.com/office/drawing/2014/main" id="{51DAEE5F-610B-7018-4B11-E4D72FF40E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0526" y="1484784"/>
            <a:ext cx="3963474" cy="2448272"/>
          </a:xfrm>
          <a:prstGeom prst="rect">
            <a:avLst/>
          </a:prstGeom>
        </p:spPr>
      </p:pic>
    </p:spTree>
    <p:extLst>
      <p:ext uri="{BB962C8B-B14F-4D97-AF65-F5344CB8AC3E}">
        <p14:creationId xmlns:p14="http://schemas.microsoft.com/office/powerpoint/2010/main" val="2242848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スライド番号プレースホルダー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fld id="{5A38A2F3-6707-46FC-B0FD-44ED1C5FFBE2}" type="slidenum">
              <a:rPr lang="en-US" altLang="ja-JP" sz="1400" smtClean="0"/>
              <a:pPr/>
              <a:t>12</a:t>
            </a:fld>
            <a:endParaRPr lang="en-US" altLang="ja-JP" sz="1400"/>
          </a:p>
        </p:txBody>
      </p:sp>
      <p:graphicFrame>
        <p:nvGraphicFramePr>
          <p:cNvPr id="3" name="図表 2"/>
          <p:cNvGraphicFramePr/>
          <p:nvPr>
            <p:extLst>
              <p:ext uri="{D42A27DB-BD31-4B8C-83A1-F6EECF244321}">
                <p14:modId xmlns:p14="http://schemas.microsoft.com/office/powerpoint/2010/main" val="2104319031"/>
              </p:ext>
            </p:extLst>
          </p:nvPr>
        </p:nvGraphicFramePr>
        <p:xfrm>
          <a:off x="449263" y="1144588"/>
          <a:ext cx="8253412" cy="5164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436" name="テキスト ボックス 3"/>
          <p:cNvSpPr txBox="1">
            <a:spLocks noChangeArrowheads="1"/>
          </p:cNvSpPr>
          <p:nvPr/>
        </p:nvSpPr>
        <p:spPr bwMode="auto">
          <a:xfrm>
            <a:off x="449263" y="1419225"/>
            <a:ext cx="26527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lgn="ctr" eaLnBrk="1" hangingPunct="1"/>
            <a:r>
              <a:rPr lang="ja-JP" altLang="en-US" sz="3200">
                <a:latin typeface="Arial" charset="0"/>
                <a:ea typeface="HG創英角ｺﾞｼｯｸUB" pitchFamily="49" charset="-128"/>
              </a:rPr>
              <a:t>社会貢献への意識向上</a:t>
            </a:r>
          </a:p>
        </p:txBody>
      </p:sp>
      <p:sp>
        <p:nvSpPr>
          <p:cNvPr id="18437" name="テキスト ボックス 12"/>
          <p:cNvSpPr txBox="1">
            <a:spLocks noChangeArrowheads="1"/>
          </p:cNvSpPr>
          <p:nvPr/>
        </p:nvSpPr>
        <p:spPr bwMode="auto">
          <a:xfrm>
            <a:off x="6011863" y="1863725"/>
            <a:ext cx="2700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eaLnBrk="1" hangingPunct="1"/>
            <a:r>
              <a:rPr lang="ja-JP" altLang="en-US" sz="3200">
                <a:latin typeface="Arial" charset="0"/>
                <a:ea typeface="HG創英角ｺﾞｼｯｸUB" pitchFamily="49" charset="-128"/>
              </a:rPr>
              <a:t>経営の合理化</a:t>
            </a:r>
          </a:p>
        </p:txBody>
      </p:sp>
      <p:sp>
        <p:nvSpPr>
          <p:cNvPr id="18438" name="テキスト ボックス 13"/>
          <p:cNvSpPr txBox="1">
            <a:spLocks noChangeArrowheads="1"/>
          </p:cNvSpPr>
          <p:nvPr/>
        </p:nvSpPr>
        <p:spPr bwMode="auto">
          <a:xfrm>
            <a:off x="719138" y="3608388"/>
            <a:ext cx="23399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eaLnBrk="1" hangingPunct="1"/>
            <a:r>
              <a:rPr lang="ja-JP" altLang="en-US" sz="3200">
                <a:latin typeface="HG創英角ｺﾞｼｯｸUB" pitchFamily="49" charset="-128"/>
                <a:ea typeface="HG創英角ｺﾞｼｯｸUB" pitchFamily="49" charset="-128"/>
              </a:rPr>
              <a:t>ＣＳＲ活動</a:t>
            </a:r>
          </a:p>
        </p:txBody>
      </p:sp>
      <p:sp>
        <p:nvSpPr>
          <p:cNvPr id="18439" name="テキスト ボックス 14"/>
          <p:cNvSpPr txBox="1">
            <a:spLocks noChangeArrowheads="1"/>
          </p:cNvSpPr>
          <p:nvPr/>
        </p:nvSpPr>
        <p:spPr bwMode="auto">
          <a:xfrm>
            <a:off x="6192838" y="3789363"/>
            <a:ext cx="2339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eaLnBrk="1" hangingPunct="1"/>
            <a:r>
              <a:rPr lang="ja-JP" altLang="en-US" sz="3200">
                <a:latin typeface="HG創英角ｺﾞｼｯｸUB" pitchFamily="49" charset="-128"/>
                <a:ea typeface="HG創英角ｺﾞｼｯｸUB" pitchFamily="49" charset="-128"/>
              </a:rPr>
              <a:t>法令遵守</a:t>
            </a:r>
          </a:p>
        </p:txBody>
      </p:sp>
      <p:sp>
        <p:nvSpPr>
          <p:cNvPr id="18440" name="Rectangle 2"/>
          <p:cNvSpPr>
            <a:spLocks noGrp="1" noChangeArrowheads="1"/>
          </p:cNvSpPr>
          <p:nvPr>
            <p:ph type="title"/>
          </p:nvPr>
        </p:nvSpPr>
        <p:spPr>
          <a:xfrm>
            <a:off x="466725" y="260350"/>
            <a:ext cx="8229600" cy="668338"/>
          </a:xfrm>
        </p:spPr>
        <p:txBody>
          <a:bodyPr/>
          <a:lstStyle/>
          <a:p>
            <a:r>
              <a:rPr lang="ja-JP" altLang="en-US" sz="3600">
                <a:solidFill>
                  <a:schemeClr val="tx1"/>
                </a:solidFill>
                <a:ea typeface="HG創英角ｺﾞｼｯｸUB" pitchFamily="49" charset="-128"/>
              </a:rPr>
              <a:t>省燃費運転研修の目的・効果</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Grp="1" noChangeAspect="1"/>
          </p:cNvGraphicFramePr>
          <p:nvPr>
            <p:ph idx="1"/>
          </p:nvPr>
        </p:nvGraphicFramePr>
        <p:xfrm>
          <a:off x="866775" y="2874963"/>
          <a:ext cx="4673600" cy="2697162"/>
        </p:xfrm>
        <a:graphic>
          <a:graphicData uri="http://schemas.openxmlformats.org/presentationml/2006/ole">
            <mc:AlternateContent xmlns:mc="http://schemas.openxmlformats.org/markup-compatibility/2006">
              <mc:Choice xmlns:v="urn:schemas-microsoft-com:vml" Requires="v">
                <p:oleObj name="グラフ" r:id="rId3" imgW="4572000" imgH="2638349" progId="Excel.Chart.8">
                  <p:embed/>
                </p:oleObj>
              </mc:Choice>
              <mc:Fallback>
                <p:oleObj name="グラフ" r:id="rId3" imgW="4572000" imgH="2638349" progId="Excel.Chart.8">
                  <p:embed/>
                  <p:pic>
                    <p:nvPicPr>
                      <p:cNvPr id="25602"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775" y="2874963"/>
                        <a:ext cx="4673600"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3" name="Rectangle 3"/>
          <p:cNvSpPr>
            <a:spLocks noChangeArrowheads="1"/>
          </p:cNvSpPr>
          <p:nvPr/>
        </p:nvSpPr>
        <p:spPr bwMode="auto">
          <a:xfrm>
            <a:off x="5715000" y="2133600"/>
            <a:ext cx="1219200" cy="457200"/>
          </a:xfrm>
          <a:prstGeom prst="rect">
            <a:avLst/>
          </a:prstGeom>
          <a:solidFill>
            <a:srgbClr val="FFCCFF"/>
          </a:solidFill>
          <a:ln w="25400">
            <a:solidFill>
              <a:schemeClr val="tx1"/>
            </a:solidFill>
            <a:miter lim="800000"/>
            <a:headEnd/>
            <a:tailEnd/>
          </a:ln>
        </p:spPr>
        <p:txBody>
          <a:bodyPr wrap="none" anchor="ctr"/>
          <a:lstStyle/>
          <a:p>
            <a:endParaRPr lang="ja-JP" altLang="en-US"/>
          </a:p>
        </p:txBody>
      </p:sp>
      <p:sp>
        <p:nvSpPr>
          <p:cNvPr id="25604" name="Rectangle 4"/>
          <p:cNvSpPr>
            <a:spLocks noChangeArrowheads="1"/>
          </p:cNvSpPr>
          <p:nvPr/>
        </p:nvSpPr>
        <p:spPr bwMode="auto">
          <a:xfrm>
            <a:off x="609600" y="2057400"/>
            <a:ext cx="914400" cy="457200"/>
          </a:xfrm>
          <a:prstGeom prst="rect">
            <a:avLst/>
          </a:prstGeom>
          <a:solidFill>
            <a:srgbClr val="FFCCFF"/>
          </a:solidFill>
          <a:ln w="25400">
            <a:solidFill>
              <a:schemeClr val="tx1"/>
            </a:solidFill>
            <a:miter lim="800000"/>
            <a:headEnd/>
            <a:tailEnd/>
          </a:ln>
        </p:spPr>
        <p:txBody>
          <a:bodyPr wrap="none" anchor="ctr"/>
          <a:lstStyle/>
          <a:p>
            <a:endParaRPr lang="ja-JP" altLang="en-US"/>
          </a:p>
        </p:txBody>
      </p:sp>
      <p:sp>
        <p:nvSpPr>
          <p:cNvPr id="25605" name="AutoShape 5"/>
          <p:cNvSpPr>
            <a:spLocks noChangeArrowheads="1"/>
          </p:cNvSpPr>
          <p:nvPr/>
        </p:nvSpPr>
        <p:spPr bwMode="auto">
          <a:xfrm>
            <a:off x="2438400" y="2057400"/>
            <a:ext cx="1143000" cy="304800"/>
          </a:xfrm>
          <a:prstGeom prst="wedgeRectCallout">
            <a:avLst>
              <a:gd name="adj1" fmla="val -20694"/>
              <a:gd name="adj2" fmla="val 211458"/>
            </a:avLst>
          </a:prstGeom>
          <a:solidFill>
            <a:srgbClr val="CCFFFF"/>
          </a:solidFill>
          <a:ln w="9525">
            <a:solidFill>
              <a:schemeClr val="tx1"/>
            </a:solidFill>
            <a:miter lim="800000"/>
            <a:headEnd/>
            <a:tailEnd/>
          </a:ln>
        </p:spPr>
        <p:txBody>
          <a:bodyPr/>
          <a:lstStyle/>
          <a:p>
            <a:pPr algn="ctr"/>
            <a:r>
              <a:rPr lang="ja-JP" altLang="en-US" sz="1600" b="1"/>
              <a:t>通常運転</a:t>
            </a:r>
          </a:p>
        </p:txBody>
      </p:sp>
      <p:sp>
        <p:nvSpPr>
          <p:cNvPr id="25606" name="AutoShape 6"/>
          <p:cNvSpPr>
            <a:spLocks noChangeArrowheads="1"/>
          </p:cNvSpPr>
          <p:nvPr/>
        </p:nvSpPr>
        <p:spPr bwMode="auto">
          <a:xfrm>
            <a:off x="3048000" y="2419350"/>
            <a:ext cx="1219200" cy="304800"/>
          </a:xfrm>
          <a:prstGeom prst="wedgeRectCallout">
            <a:avLst>
              <a:gd name="adj1" fmla="val 16014"/>
              <a:gd name="adj2" fmla="val 161458"/>
            </a:avLst>
          </a:prstGeom>
          <a:solidFill>
            <a:srgbClr val="0000FF"/>
          </a:solidFill>
          <a:ln w="9525">
            <a:solidFill>
              <a:schemeClr val="tx1"/>
            </a:solidFill>
            <a:miter lim="800000"/>
            <a:headEnd/>
            <a:tailEnd/>
          </a:ln>
        </p:spPr>
        <p:txBody>
          <a:bodyPr/>
          <a:lstStyle/>
          <a:p>
            <a:pPr algn="ctr"/>
            <a:r>
              <a:rPr lang="ja-JP" altLang="en-US" sz="1600" b="1">
                <a:solidFill>
                  <a:srgbClr val="FFFF00"/>
                </a:solidFill>
              </a:rPr>
              <a:t>省燃費運転</a:t>
            </a:r>
          </a:p>
        </p:txBody>
      </p:sp>
      <p:sp>
        <p:nvSpPr>
          <p:cNvPr id="25607" name="Text Box 7"/>
          <p:cNvSpPr txBox="1">
            <a:spLocks noChangeArrowheads="1"/>
          </p:cNvSpPr>
          <p:nvPr/>
        </p:nvSpPr>
        <p:spPr bwMode="auto">
          <a:xfrm>
            <a:off x="4724400" y="2895600"/>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spcBef>
                <a:spcPct val="50000"/>
              </a:spcBef>
            </a:pPr>
            <a:r>
              <a:rPr lang="en-US" altLang="ja-JP" sz="2000" b="1">
                <a:solidFill>
                  <a:srgbClr val="FF0000"/>
                </a:solidFill>
                <a:latin typeface="ＭＳ Ｐゴシック" pitchFamily="50" charset="-128"/>
              </a:rPr>
              <a:t>12.7</a:t>
            </a:r>
            <a:r>
              <a:rPr lang="ja-JP" altLang="en-US" sz="2000" b="1">
                <a:solidFill>
                  <a:srgbClr val="FF0000"/>
                </a:solidFill>
                <a:latin typeface="ＭＳ Ｐゴシック" pitchFamily="50" charset="-128"/>
              </a:rPr>
              <a:t>％</a:t>
            </a:r>
          </a:p>
        </p:txBody>
      </p:sp>
      <p:sp>
        <p:nvSpPr>
          <p:cNvPr id="25608" name="Text Box 8"/>
          <p:cNvSpPr txBox="1">
            <a:spLocks noChangeArrowheads="1"/>
          </p:cNvSpPr>
          <p:nvPr/>
        </p:nvSpPr>
        <p:spPr bwMode="auto">
          <a:xfrm>
            <a:off x="4724400" y="3429000"/>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spcBef>
                <a:spcPct val="50000"/>
              </a:spcBef>
            </a:pPr>
            <a:r>
              <a:rPr lang="en-US" altLang="ja-JP" sz="2000" b="1">
                <a:solidFill>
                  <a:srgbClr val="FF0000"/>
                </a:solidFill>
                <a:latin typeface="ＭＳ Ｐゴシック" pitchFamily="50" charset="-128"/>
              </a:rPr>
              <a:t>19.9</a:t>
            </a:r>
            <a:r>
              <a:rPr lang="ja-JP" altLang="en-US" sz="2000" b="1">
                <a:solidFill>
                  <a:srgbClr val="FF0000"/>
                </a:solidFill>
                <a:latin typeface="ＭＳ Ｐゴシック" pitchFamily="50" charset="-128"/>
              </a:rPr>
              <a:t>％</a:t>
            </a:r>
          </a:p>
        </p:txBody>
      </p:sp>
      <p:sp>
        <p:nvSpPr>
          <p:cNvPr id="25609" name="Text Box 9"/>
          <p:cNvSpPr txBox="1">
            <a:spLocks noChangeArrowheads="1"/>
          </p:cNvSpPr>
          <p:nvPr/>
        </p:nvSpPr>
        <p:spPr bwMode="auto">
          <a:xfrm>
            <a:off x="4851400" y="4279900"/>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spcBef>
                <a:spcPct val="50000"/>
              </a:spcBef>
            </a:pPr>
            <a:r>
              <a:rPr lang="en-US" altLang="ja-JP" sz="2000" b="1">
                <a:solidFill>
                  <a:srgbClr val="FF0000"/>
                </a:solidFill>
                <a:latin typeface="ＭＳ Ｐゴシック" pitchFamily="50" charset="-128"/>
              </a:rPr>
              <a:t>9.2</a:t>
            </a:r>
            <a:r>
              <a:rPr lang="ja-JP" altLang="en-US" sz="2000" b="1">
                <a:solidFill>
                  <a:srgbClr val="FF0000"/>
                </a:solidFill>
                <a:latin typeface="ＭＳ Ｐゴシック" pitchFamily="50" charset="-128"/>
              </a:rPr>
              <a:t>％</a:t>
            </a:r>
          </a:p>
        </p:txBody>
      </p:sp>
      <p:sp>
        <p:nvSpPr>
          <p:cNvPr id="25610" name="AutoShape 10"/>
          <p:cNvSpPr>
            <a:spLocks noChangeArrowheads="1"/>
          </p:cNvSpPr>
          <p:nvPr/>
        </p:nvSpPr>
        <p:spPr bwMode="auto">
          <a:xfrm>
            <a:off x="4356100" y="1981200"/>
            <a:ext cx="1219200" cy="381000"/>
          </a:xfrm>
          <a:prstGeom prst="wedgeRectCallout">
            <a:avLst>
              <a:gd name="adj1" fmla="val 11847"/>
              <a:gd name="adj2" fmla="val 205833"/>
            </a:avLst>
          </a:prstGeom>
          <a:solidFill>
            <a:srgbClr val="99FF99"/>
          </a:solidFill>
          <a:ln w="9525">
            <a:solidFill>
              <a:schemeClr val="tx1"/>
            </a:solidFill>
            <a:miter lim="800000"/>
            <a:headEnd/>
            <a:tailEnd/>
          </a:ln>
        </p:spPr>
        <p:txBody>
          <a:bodyPr/>
          <a:lstStyle/>
          <a:p>
            <a:pPr algn="ctr"/>
            <a:r>
              <a:rPr lang="ja-JP" altLang="en-US" sz="1600" b="1">
                <a:solidFill>
                  <a:srgbClr val="FF0000"/>
                </a:solidFill>
              </a:rPr>
              <a:t>改善率</a:t>
            </a:r>
          </a:p>
        </p:txBody>
      </p:sp>
      <p:sp>
        <p:nvSpPr>
          <p:cNvPr id="25611" name="Text Box 11"/>
          <p:cNvSpPr txBox="1">
            <a:spLocks noChangeArrowheads="1"/>
          </p:cNvSpPr>
          <p:nvPr/>
        </p:nvSpPr>
        <p:spPr bwMode="auto">
          <a:xfrm>
            <a:off x="965200" y="1196975"/>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spcBef>
                <a:spcPct val="50000"/>
              </a:spcBef>
            </a:pPr>
            <a:r>
              <a:rPr lang="ja-JP" altLang="en-US" sz="2400" b="1">
                <a:latin typeface="HG丸ｺﾞｼｯｸM-PRO" pitchFamily="50" charset="-128"/>
                <a:ea typeface="HG丸ｺﾞｼｯｸM-PRO" pitchFamily="50" charset="-128"/>
              </a:rPr>
              <a:t>省燃費運転研修会実施結果（サンプル）</a:t>
            </a:r>
          </a:p>
        </p:txBody>
      </p:sp>
      <p:graphicFrame>
        <p:nvGraphicFramePr>
          <p:cNvPr id="25612" name="Object 12"/>
          <p:cNvGraphicFramePr>
            <a:graphicFrameLocks noChangeAspect="1"/>
          </p:cNvGraphicFramePr>
          <p:nvPr/>
        </p:nvGraphicFramePr>
        <p:xfrm>
          <a:off x="5867400" y="2590800"/>
          <a:ext cx="2667000" cy="2360613"/>
        </p:xfrm>
        <a:graphic>
          <a:graphicData uri="http://schemas.openxmlformats.org/presentationml/2006/ole">
            <mc:AlternateContent xmlns:mc="http://schemas.openxmlformats.org/markup-compatibility/2006">
              <mc:Choice xmlns:v="urn:schemas-microsoft-com:vml" Requires="v">
                <p:oleObj name="Chart" r:id="rId5" imgW="3124505" imgH="2676754" progId="Excel.Chart.8">
                  <p:embed/>
                </p:oleObj>
              </mc:Choice>
              <mc:Fallback>
                <p:oleObj name="Chart" r:id="rId5" imgW="3124505" imgH="2676754" progId="Excel.Chart.8">
                  <p:embed/>
                  <p:pic>
                    <p:nvPicPr>
                      <p:cNvPr id="25612"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590800"/>
                        <a:ext cx="2667000" cy="236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13" name="Text Box 13"/>
          <p:cNvSpPr txBox="1">
            <a:spLocks noChangeArrowheads="1"/>
          </p:cNvSpPr>
          <p:nvPr/>
        </p:nvSpPr>
        <p:spPr bwMode="auto">
          <a:xfrm>
            <a:off x="5867400" y="4876800"/>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spcBef>
                <a:spcPct val="50000"/>
              </a:spcBef>
            </a:pPr>
            <a:r>
              <a:rPr lang="en-US" altLang="ja-JP" sz="1200" b="1"/>
              <a:t>0</a:t>
            </a:r>
          </a:p>
        </p:txBody>
      </p:sp>
      <p:sp>
        <p:nvSpPr>
          <p:cNvPr id="25614" name="Text Box 14"/>
          <p:cNvSpPr txBox="1">
            <a:spLocks noChangeArrowheads="1"/>
          </p:cNvSpPr>
          <p:nvPr/>
        </p:nvSpPr>
        <p:spPr bwMode="auto">
          <a:xfrm>
            <a:off x="6858000" y="4876800"/>
            <a:ext cx="381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spcBef>
                <a:spcPct val="50000"/>
              </a:spcBef>
            </a:pPr>
            <a:r>
              <a:rPr lang="en-US" altLang="ja-JP" sz="1200" b="1"/>
              <a:t>0.5</a:t>
            </a:r>
          </a:p>
        </p:txBody>
      </p:sp>
      <p:sp>
        <p:nvSpPr>
          <p:cNvPr id="25615" name="Text Box 15"/>
          <p:cNvSpPr txBox="1">
            <a:spLocks noChangeArrowheads="1"/>
          </p:cNvSpPr>
          <p:nvPr/>
        </p:nvSpPr>
        <p:spPr bwMode="auto">
          <a:xfrm>
            <a:off x="7848600" y="4876800"/>
            <a:ext cx="381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spcBef>
                <a:spcPct val="50000"/>
              </a:spcBef>
            </a:pPr>
            <a:r>
              <a:rPr lang="en-US" altLang="ja-JP" sz="1200" b="1"/>
              <a:t>1.0</a:t>
            </a:r>
          </a:p>
        </p:txBody>
      </p:sp>
      <p:sp>
        <p:nvSpPr>
          <p:cNvPr id="25616" name="Text Box 16"/>
          <p:cNvSpPr txBox="1">
            <a:spLocks noChangeArrowheads="1"/>
          </p:cNvSpPr>
          <p:nvPr/>
        </p:nvSpPr>
        <p:spPr bwMode="auto">
          <a:xfrm>
            <a:off x="8153400" y="2895600"/>
            <a:ext cx="6858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spcBef>
                <a:spcPct val="50000"/>
              </a:spcBef>
            </a:pPr>
            <a:r>
              <a:rPr lang="en-US" altLang="ja-JP" sz="2000" b="1">
                <a:latin typeface="ＭＳ Ｐゴシック" pitchFamily="50" charset="-128"/>
              </a:rPr>
              <a:t>0.97</a:t>
            </a:r>
          </a:p>
        </p:txBody>
      </p:sp>
      <p:sp>
        <p:nvSpPr>
          <p:cNvPr id="25617" name="Text Box 17"/>
          <p:cNvSpPr txBox="1">
            <a:spLocks noChangeArrowheads="1"/>
          </p:cNvSpPr>
          <p:nvPr/>
        </p:nvSpPr>
        <p:spPr bwMode="auto">
          <a:xfrm>
            <a:off x="8153400" y="3657600"/>
            <a:ext cx="7620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spcBef>
                <a:spcPct val="50000"/>
              </a:spcBef>
            </a:pPr>
            <a:r>
              <a:rPr lang="en-US" altLang="ja-JP" sz="2000" b="1">
                <a:latin typeface="ＭＳ Ｐゴシック" pitchFamily="50" charset="-128"/>
              </a:rPr>
              <a:t>1.08</a:t>
            </a:r>
          </a:p>
        </p:txBody>
      </p:sp>
      <p:sp>
        <p:nvSpPr>
          <p:cNvPr id="25618" name="Text Box 18"/>
          <p:cNvSpPr txBox="1">
            <a:spLocks noChangeArrowheads="1"/>
          </p:cNvSpPr>
          <p:nvPr/>
        </p:nvSpPr>
        <p:spPr bwMode="auto">
          <a:xfrm>
            <a:off x="8153400" y="4343400"/>
            <a:ext cx="6858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spcBef>
                <a:spcPct val="50000"/>
              </a:spcBef>
            </a:pPr>
            <a:r>
              <a:rPr lang="en-US" altLang="ja-JP" sz="2000" b="1">
                <a:latin typeface="ＭＳ Ｐゴシック" pitchFamily="50" charset="-128"/>
              </a:rPr>
              <a:t>1.00</a:t>
            </a:r>
          </a:p>
        </p:txBody>
      </p:sp>
      <p:sp>
        <p:nvSpPr>
          <p:cNvPr id="25619" name="AutoShape 19"/>
          <p:cNvSpPr>
            <a:spLocks noChangeArrowheads="1"/>
          </p:cNvSpPr>
          <p:nvPr/>
        </p:nvSpPr>
        <p:spPr bwMode="auto">
          <a:xfrm>
            <a:off x="7239000" y="1981200"/>
            <a:ext cx="1600200" cy="381000"/>
          </a:xfrm>
          <a:prstGeom prst="wedgeRectCallout">
            <a:avLst>
              <a:gd name="adj1" fmla="val 20931"/>
              <a:gd name="adj2" fmla="val 205833"/>
            </a:avLst>
          </a:prstGeom>
          <a:solidFill>
            <a:srgbClr val="99FF99"/>
          </a:solidFill>
          <a:ln w="9525">
            <a:solidFill>
              <a:srgbClr val="000000"/>
            </a:solidFill>
            <a:miter lim="800000"/>
            <a:headEnd/>
            <a:tailEnd/>
          </a:ln>
        </p:spPr>
        <p:txBody>
          <a:bodyPr/>
          <a:lstStyle/>
          <a:p>
            <a:pPr algn="ctr"/>
            <a:r>
              <a:rPr lang="ja-JP" altLang="en-US" sz="1600" b="1"/>
              <a:t>所要時間比率</a:t>
            </a:r>
          </a:p>
        </p:txBody>
      </p:sp>
      <p:sp>
        <p:nvSpPr>
          <p:cNvPr id="25620" name="Text Box 20"/>
          <p:cNvSpPr txBox="1">
            <a:spLocks noChangeArrowheads="1"/>
          </p:cNvSpPr>
          <p:nvPr/>
        </p:nvSpPr>
        <p:spPr bwMode="auto">
          <a:xfrm>
            <a:off x="5715000" y="51816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spcBef>
                <a:spcPct val="50000"/>
              </a:spcBef>
            </a:pPr>
            <a:r>
              <a:rPr lang="ja-JP" altLang="en-US" sz="1400" b="1"/>
              <a:t>所要時間比率　（省燃費運転／通常運転）</a:t>
            </a:r>
          </a:p>
        </p:txBody>
      </p:sp>
      <p:sp>
        <p:nvSpPr>
          <p:cNvPr id="25621" name="Text Box 21"/>
          <p:cNvSpPr txBox="1">
            <a:spLocks noChangeArrowheads="1"/>
          </p:cNvSpPr>
          <p:nvPr/>
        </p:nvSpPr>
        <p:spPr bwMode="auto">
          <a:xfrm>
            <a:off x="685800" y="20574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spcBef>
                <a:spcPct val="50000"/>
              </a:spcBef>
            </a:pPr>
            <a:r>
              <a:rPr lang="ja-JP" altLang="en-US" sz="2400" b="1"/>
              <a:t>燃費</a:t>
            </a:r>
          </a:p>
        </p:txBody>
      </p:sp>
      <p:sp>
        <p:nvSpPr>
          <p:cNvPr id="25622" name="Text Box 22"/>
          <p:cNvSpPr txBox="1">
            <a:spLocks noChangeArrowheads="1"/>
          </p:cNvSpPr>
          <p:nvPr/>
        </p:nvSpPr>
        <p:spPr bwMode="auto">
          <a:xfrm>
            <a:off x="5715000" y="21336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spcBef>
                <a:spcPct val="50000"/>
              </a:spcBef>
            </a:pPr>
            <a:r>
              <a:rPr lang="ja-JP" altLang="en-US" sz="2400" b="1"/>
              <a:t>作業性</a:t>
            </a:r>
          </a:p>
        </p:txBody>
      </p:sp>
      <p:sp>
        <p:nvSpPr>
          <p:cNvPr id="25623" name="Rectangle 23"/>
          <p:cNvSpPr>
            <a:spLocks noChangeArrowheads="1"/>
          </p:cNvSpPr>
          <p:nvPr/>
        </p:nvSpPr>
        <p:spPr bwMode="auto">
          <a:xfrm>
            <a:off x="457200" y="5562600"/>
            <a:ext cx="8509000" cy="962025"/>
          </a:xfrm>
          <a:prstGeom prst="rect">
            <a:avLst/>
          </a:prstGeom>
          <a:solidFill>
            <a:srgbClr val="FFFFCC"/>
          </a:solidFill>
          <a:ln>
            <a:noFill/>
          </a:ln>
        </p:spPr>
        <p:txBody>
          <a:bodyPr wrap="none" anchor="ctr"/>
          <a:lstStyle/>
          <a:p>
            <a:endParaRPr lang="ja-JP" altLang="en-US"/>
          </a:p>
        </p:txBody>
      </p:sp>
      <p:sp>
        <p:nvSpPr>
          <p:cNvPr id="25624" name="Text Box 24"/>
          <p:cNvSpPr txBox="1">
            <a:spLocks noChangeArrowheads="1"/>
          </p:cNvSpPr>
          <p:nvPr/>
        </p:nvSpPr>
        <p:spPr bwMode="auto">
          <a:xfrm>
            <a:off x="1524000" y="5638800"/>
            <a:ext cx="746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spcBef>
                <a:spcPct val="50000"/>
              </a:spcBef>
            </a:pPr>
            <a:r>
              <a:rPr lang="en-US" altLang="ja-JP" sz="2000" b="1" dirty="0">
                <a:latin typeface="+mn-ea"/>
                <a:ea typeface="+mn-ea"/>
              </a:rPr>
              <a:t>CO2</a:t>
            </a:r>
            <a:r>
              <a:rPr lang="ja-JP" altLang="en-US" sz="2000" b="1" dirty="0">
                <a:latin typeface="+mn-ea"/>
                <a:ea typeface="+mn-ea"/>
              </a:rPr>
              <a:t>削減量：</a:t>
            </a:r>
            <a:r>
              <a:rPr lang="en-US" altLang="ja-JP" sz="2400" b="1" dirty="0">
                <a:solidFill>
                  <a:srgbClr val="FF0000"/>
                </a:solidFill>
                <a:latin typeface="+mn-ea"/>
                <a:ea typeface="+mn-ea"/>
              </a:rPr>
              <a:t>9,900</a:t>
            </a:r>
            <a:r>
              <a:rPr lang="en-US" altLang="ja-JP" sz="2000" b="1" dirty="0">
                <a:latin typeface="+mn-ea"/>
                <a:ea typeface="+mn-ea"/>
              </a:rPr>
              <a:t>kg-CO2</a:t>
            </a:r>
            <a:r>
              <a:rPr lang="ja-JP" altLang="en-US" sz="2000" b="1" dirty="0">
                <a:latin typeface="+mn-ea"/>
                <a:ea typeface="+mn-ea"/>
              </a:rPr>
              <a:t>／年・台　　経費削減：</a:t>
            </a:r>
            <a:r>
              <a:rPr lang="en-US" altLang="ja-JP" sz="2400" b="1" dirty="0">
                <a:solidFill>
                  <a:srgbClr val="FF0000"/>
                </a:solidFill>
                <a:latin typeface="+mn-ea"/>
                <a:ea typeface="+mn-ea"/>
              </a:rPr>
              <a:t>52.6</a:t>
            </a:r>
            <a:r>
              <a:rPr lang="ja-JP" altLang="en-US" sz="2000" b="1" dirty="0">
                <a:latin typeface="+mn-ea"/>
                <a:ea typeface="+mn-ea"/>
              </a:rPr>
              <a:t>万円／年・台　</a:t>
            </a:r>
          </a:p>
          <a:p>
            <a:pPr>
              <a:spcBef>
                <a:spcPct val="50000"/>
              </a:spcBef>
            </a:pPr>
            <a:r>
              <a:rPr lang="ja-JP" altLang="en-US" sz="1600" b="1" dirty="0">
                <a:latin typeface="+mn-ea"/>
                <a:ea typeface="+mn-ea"/>
              </a:rPr>
              <a:t>＊燃費</a:t>
            </a:r>
            <a:r>
              <a:rPr lang="en-US" altLang="ja-JP" sz="1600" b="1" dirty="0">
                <a:latin typeface="+mn-ea"/>
                <a:ea typeface="+mn-ea"/>
              </a:rPr>
              <a:t>2.0</a:t>
            </a:r>
            <a:r>
              <a:rPr lang="ja-JP" altLang="en-US" sz="1600" b="1" dirty="0">
                <a:latin typeface="+mn-ea"/>
                <a:ea typeface="+mn-ea"/>
              </a:rPr>
              <a:t>ｋｍ</a:t>
            </a:r>
            <a:r>
              <a:rPr lang="en-US" altLang="ja-JP" sz="1600" b="1" dirty="0">
                <a:latin typeface="+mn-ea"/>
                <a:ea typeface="+mn-ea"/>
              </a:rPr>
              <a:t>/㍑</a:t>
            </a:r>
            <a:r>
              <a:rPr lang="ja-JP" altLang="en-US" sz="1600" b="1" dirty="0" err="1">
                <a:latin typeface="+mn-ea"/>
                <a:ea typeface="+mn-ea"/>
              </a:rPr>
              <a:t>、</a:t>
            </a:r>
            <a:r>
              <a:rPr lang="ja-JP" altLang="en-US" sz="1600" b="1" dirty="0">
                <a:latin typeface="+mn-ea"/>
                <a:ea typeface="+mn-ea"/>
              </a:rPr>
              <a:t>燃費改善</a:t>
            </a:r>
            <a:r>
              <a:rPr lang="en-US" altLang="ja-JP" sz="1600" b="1" dirty="0">
                <a:latin typeface="+mn-ea"/>
                <a:ea typeface="+mn-ea"/>
              </a:rPr>
              <a:t>15</a:t>
            </a:r>
            <a:r>
              <a:rPr lang="ja-JP" altLang="en-US" sz="1600" b="1" dirty="0">
                <a:latin typeface="+mn-ea"/>
                <a:ea typeface="+mn-ea"/>
              </a:rPr>
              <a:t>％、年間走行距離</a:t>
            </a:r>
            <a:r>
              <a:rPr lang="en-US" altLang="ja-JP" sz="1600" b="1" dirty="0">
                <a:latin typeface="+mn-ea"/>
                <a:ea typeface="+mn-ea"/>
              </a:rPr>
              <a:t>5</a:t>
            </a:r>
            <a:r>
              <a:rPr lang="ja-JP" altLang="en-US" sz="1600" b="1" dirty="0">
                <a:latin typeface="+mn-ea"/>
                <a:ea typeface="+mn-ea"/>
              </a:rPr>
              <a:t>万ｋｍ、軽油</a:t>
            </a:r>
            <a:r>
              <a:rPr lang="en-US" altLang="ja-JP" sz="1600" b="1" dirty="0">
                <a:latin typeface="+mn-ea"/>
                <a:ea typeface="+mn-ea"/>
              </a:rPr>
              <a:t>140</a:t>
            </a:r>
            <a:r>
              <a:rPr lang="ja-JP" altLang="en-US" sz="1600" b="1" dirty="0">
                <a:latin typeface="+mn-ea"/>
                <a:ea typeface="+mn-ea"/>
              </a:rPr>
              <a:t>円</a:t>
            </a:r>
            <a:r>
              <a:rPr lang="en-US" altLang="ja-JP" sz="1600" b="1" dirty="0">
                <a:latin typeface="+mn-ea"/>
                <a:ea typeface="+mn-ea"/>
              </a:rPr>
              <a:t>/㍑</a:t>
            </a:r>
            <a:r>
              <a:rPr lang="ja-JP" altLang="en-US" sz="1600" b="1" dirty="0">
                <a:latin typeface="+mn-ea"/>
                <a:ea typeface="+mn-ea"/>
              </a:rPr>
              <a:t>として試算</a:t>
            </a:r>
          </a:p>
        </p:txBody>
      </p:sp>
      <p:sp>
        <p:nvSpPr>
          <p:cNvPr id="25625" name="Rectangle 25"/>
          <p:cNvSpPr>
            <a:spLocks noChangeArrowheads="1"/>
          </p:cNvSpPr>
          <p:nvPr/>
        </p:nvSpPr>
        <p:spPr bwMode="auto">
          <a:xfrm>
            <a:off x="533400" y="5638800"/>
            <a:ext cx="914400" cy="457200"/>
          </a:xfrm>
          <a:prstGeom prst="rect">
            <a:avLst/>
          </a:prstGeom>
          <a:solidFill>
            <a:srgbClr val="FFCCFF"/>
          </a:solidFill>
          <a:ln w="25400">
            <a:solidFill>
              <a:schemeClr val="tx1"/>
            </a:solidFill>
            <a:miter lim="800000"/>
            <a:headEnd/>
            <a:tailEnd/>
          </a:ln>
        </p:spPr>
        <p:txBody>
          <a:bodyPr wrap="none" anchor="ctr"/>
          <a:lstStyle/>
          <a:p>
            <a:endParaRPr lang="ja-JP" altLang="en-US"/>
          </a:p>
        </p:txBody>
      </p:sp>
      <p:sp>
        <p:nvSpPr>
          <p:cNvPr id="25626" name="Text Box 26"/>
          <p:cNvSpPr txBox="1">
            <a:spLocks noChangeArrowheads="1"/>
          </p:cNvSpPr>
          <p:nvPr/>
        </p:nvSpPr>
        <p:spPr bwMode="auto">
          <a:xfrm>
            <a:off x="533400" y="56388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spcBef>
                <a:spcPct val="50000"/>
              </a:spcBef>
            </a:pPr>
            <a:r>
              <a:rPr lang="ja-JP" altLang="en-US" sz="2400" b="1"/>
              <a:t>効果</a:t>
            </a:r>
          </a:p>
        </p:txBody>
      </p:sp>
      <p:sp>
        <p:nvSpPr>
          <p:cNvPr id="25627" name="Rectangle 27"/>
          <p:cNvSpPr>
            <a:spLocks noChangeArrowheads="1"/>
          </p:cNvSpPr>
          <p:nvPr/>
        </p:nvSpPr>
        <p:spPr bwMode="auto">
          <a:xfrm>
            <a:off x="4213225" y="5181600"/>
            <a:ext cx="327025" cy="204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15388" name="Text Box 28"/>
          <p:cNvSpPr txBox="1">
            <a:spLocks noChangeArrowheads="1"/>
          </p:cNvSpPr>
          <p:nvPr/>
        </p:nvSpPr>
        <p:spPr bwMode="auto">
          <a:xfrm>
            <a:off x="1006475" y="276225"/>
            <a:ext cx="7731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eaLnBrk="1" hangingPunct="1">
              <a:defRPr/>
            </a:pPr>
            <a:r>
              <a:rPr lang="ja-JP" altLang="en-US" b="1" dirty="0">
                <a:solidFill>
                  <a:schemeClr val="tx2">
                    <a:satMod val="130000"/>
                  </a:schemeClr>
                </a:solidFill>
                <a:effectLst>
                  <a:outerShdw blurRad="50000" dist="30000" dir="5400000" algn="tl" rotWithShape="0">
                    <a:srgbClr val="000000">
                      <a:alpha val="30000"/>
                    </a:srgbClr>
                  </a:outerShdw>
                </a:effectLst>
                <a:latin typeface="+mj-lt"/>
                <a:ea typeface="HG創英角ｺﾞｼｯｸUB" pitchFamily="49" charset="-128"/>
                <a:cs typeface="+mj-cs"/>
              </a:rPr>
              <a:t>ダンプトラックの省燃費運転効果</a:t>
            </a:r>
          </a:p>
        </p:txBody>
      </p:sp>
      <p:sp>
        <p:nvSpPr>
          <p:cNvPr id="25629" name="スライド番号プレースホルダー 1"/>
          <p:cNvSpPr>
            <a:spLocks noGrp="1"/>
          </p:cNvSpPr>
          <p:nvPr>
            <p:ph type="sldNum" sz="quarter" idx="12"/>
          </p:nvPr>
        </p:nvSpPr>
        <p:spPr>
          <a:xfrm>
            <a:off x="6896100" y="6396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fld id="{AB618C6A-15BB-44CA-BD13-26E00BCF5A06}" type="slidenum">
              <a:rPr lang="en-US" altLang="ja-JP" sz="1400" smtClean="0"/>
              <a:pPr/>
              <a:t>13</a:t>
            </a:fld>
            <a:endParaRPr lang="en-US" altLang="ja-JP" sz="1400" dirty="0"/>
          </a:p>
        </p:txBody>
      </p:sp>
    </p:spTree>
    <p:extLst>
      <p:ext uri="{BB962C8B-B14F-4D97-AF65-F5344CB8AC3E}">
        <p14:creationId xmlns:p14="http://schemas.microsoft.com/office/powerpoint/2010/main" val="208514916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descr="④実技研修_01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825" y="977900"/>
            <a:ext cx="3889375"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6" descr="③トラック積込_01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981075"/>
            <a:ext cx="3887787"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type="title"/>
          </p:nvPr>
        </p:nvSpPr>
        <p:spPr>
          <a:xfrm>
            <a:off x="579438" y="246063"/>
            <a:ext cx="7985125" cy="719137"/>
          </a:xfrm>
        </p:spPr>
        <p:txBody>
          <a:bodyPr>
            <a:normAutofit fontScale="90000"/>
          </a:bodyPr>
          <a:lstStyle/>
          <a:p>
            <a:pPr>
              <a:spcBef>
                <a:spcPct val="50000"/>
              </a:spcBef>
              <a:defRPr/>
            </a:pPr>
            <a:r>
              <a:rPr lang="ja-JP" altLang="en-US" sz="3600" dirty="0">
                <a:ea typeface="HG創英角ｺﾞｼｯｸUB" pitchFamily="49" charset="-128"/>
                <a:cs typeface="+mn-cs"/>
              </a:rPr>
              <a:t>重機（油圧ショベル）の省燃費運転効果</a:t>
            </a:r>
          </a:p>
        </p:txBody>
      </p:sp>
      <p:pic>
        <p:nvPicPr>
          <p:cNvPr id="2662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3644900"/>
            <a:ext cx="5616575" cy="31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8"/>
          <p:cNvSpPr txBox="1">
            <a:spLocks noChangeArrowheads="1"/>
          </p:cNvSpPr>
          <p:nvPr/>
        </p:nvSpPr>
        <p:spPr bwMode="auto">
          <a:xfrm>
            <a:off x="7235825" y="3860800"/>
            <a:ext cx="11525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spcBef>
                <a:spcPts val="0"/>
              </a:spcBef>
            </a:pPr>
            <a:r>
              <a:rPr lang="ja-JP" altLang="en-US" sz="1800" dirty="0">
                <a:latin typeface="HG創英角ｺﾞｼｯｸUB" pitchFamily="49" charset="-128"/>
                <a:ea typeface="HG創英角ｺﾞｼｯｸUB" pitchFamily="49" charset="-128"/>
              </a:rPr>
              <a:t>削減率</a:t>
            </a:r>
          </a:p>
          <a:p>
            <a:pPr>
              <a:spcBef>
                <a:spcPts val="0"/>
              </a:spcBef>
            </a:pPr>
            <a:r>
              <a:rPr lang="ja-JP" altLang="en-US" sz="1800" dirty="0">
                <a:latin typeface="HG創英角ｺﾞｼｯｸUB" pitchFamily="49" charset="-128"/>
                <a:ea typeface="HG創英角ｺﾞｼｯｸUB" pitchFamily="49" charset="-128"/>
              </a:rPr>
              <a:t>約</a:t>
            </a:r>
            <a:r>
              <a:rPr lang="en-US" altLang="ja-JP" sz="2400" dirty="0">
                <a:solidFill>
                  <a:srgbClr val="FF0000"/>
                </a:solidFill>
                <a:latin typeface="HG創英角ｺﾞｼｯｸUB" pitchFamily="49" charset="-128"/>
                <a:ea typeface="HG創英角ｺﾞｼｯｸUB" pitchFamily="49" charset="-128"/>
              </a:rPr>
              <a:t>34</a:t>
            </a:r>
            <a:r>
              <a:rPr lang="ja-JP" altLang="en-US" sz="1800" dirty="0">
                <a:latin typeface="HG創英角ｺﾞｼｯｸUB" pitchFamily="49" charset="-128"/>
                <a:ea typeface="HG創英角ｺﾞｼｯｸUB" pitchFamily="49" charset="-128"/>
              </a:rPr>
              <a:t>％</a:t>
            </a:r>
          </a:p>
        </p:txBody>
      </p:sp>
      <p:sp>
        <p:nvSpPr>
          <p:cNvPr id="26631"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fld id="{413A4918-9A77-4724-8593-E817FAA0D168}" type="slidenum">
              <a:rPr lang="en-US" altLang="ja-JP" sz="1400" smtClean="0"/>
              <a:pPr/>
              <a:t>14</a:t>
            </a:fld>
            <a:endParaRPr lang="en-US" altLang="ja-JP" sz="1400"/>
          </a:p>
        </p:txBody>
      </p:sp>
    </p:spTree>
    <p:extLst>
      <p:ext uri="{BB962C8B-B14F-4D97-AF65-F5344CB8AC3E}">
        <p14:creationId xmlns:p14="http://schemas.microsoft.com/office/powerpoint/2010/main" val="1907618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fld id="{ECB8BF37-ACA6-4CBA-8A05-393FD4499FD7}" type="slidenum">
              <a:rPr lang="en-US" altLang="ja-JP" sz="1400" smtClean="0"/>
              <a:pPr/>
              <a:t>15</a:t>
            </a:fld>
            <a:endParaRPr lang="en-US" altLang="ja-JP" sz="1400"/>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t="2052"/>
          <a:stretch>
            <a:fillRect/>
          </a:stretch>
        </p:blipFill>
        <p:spPr bwMode="auto">
          <a:xfrm>
            <a:off x="641350" y="1157288"/>
            <a:ext cx="7913688"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円/楕円 9"/>
          <p:cNvSpPr/>
          <p:nvPr/>
        </p:nvSpPr>
        <p:spPr bwMode="auto">
          <a:xfrm>
            <a:off x="6372225" y="1268413"/>
            <a:ext cx="1800225" cy="1081087"/>
          </a:xfrm>
          <a:prstGeom prst="ellipse">
            <a:avLst/>
          </a:prstGeom>
          <a:solidFill>
            <a:schemeClr val="accent1">
              <a:lumMod val="20000"/>
              <a:lumOff val="80000"/>
              <a:alpha val="15000"/>
            </a:schemeClr>
          </a:solidFill>
          <a:ln w="34925" cap="flat" cmpd="sng" algn="ctr">
            <a:solidFill>
              <a:srgbClr val="FF0000"/>
            </a:solidFill>
            <a:prstDash val="solid"/>
            <a:round/>
            <a:headEnd type="none" w="med" len="med"/>
            <a:tailEnd type="none" w="med" len="med"/>
          </a:ln>
          <a:effectLst/>
        </p:spPr>
        <p:txBody>
          <a:bodyPr/>
          <a:lstStyle/>
          <a:p>
            <a:pPr>
              <a:defRPr/>
            </a:pPr>
            <a:endParaRPr lang="ja-JP" altLang="en-US" dirty="0"/>
          </a:p>
        </p:txBody>
      </p:sp>
      <p:sp>
        <p:nvSpPr>
          <p:cNvPr id="19461" name="円/楕円 12"/>
          <p:cNvSpPr>
            <a:spLocks noChangeArrowheads="1"/>
          </p:cNvSpPr>
          <p:nvPr/>
        </p:nvSpPr>
        <p:spPr bwMode="auto">
          <a:xfrm>
            <a:off x="4932363" y="5408613"/>
            <a:ext cx="3240087" cy="720725"/>
          </a:xfrm>
          <a:prstGeom prst="ellipse">
            <a:avLst/>
          </a:prstGeom>
          <a:solidFill>
            <a:schemeClr val="bg1">
              <a:alpha val="14902"/>
            </a:schemeClr>
          </a:solidFill>
          <a:ln w="34925" algn="ctr">
            <a:solidFill>
              <a:srgbClr val="FF0000"/>
            </a:solidFill>
            <a:round/>
            <a:headEnd/>
            <a:tailEnd/>
          </a:ln>
        </p:spPr>
        <p:txBody>
          <a:bodyPr/>
          <a:lstStyle/>
          <a:p>
            <a:endParaRPr lang="ja-JP" altLang="en-US"/>
          </a:p>
        </p:txBody>
      </p:sp>
      <p:sp>
        <p:nvSpPr>
          <p:cNvPr id="19462" name="Rectangle 2"/>
          <p:cNvSpPr>
            <a:spLocks noGrp="1" noChangeArrowheads="1"/>
          </p:cNvSpPr>
          <p:nvPr>
            <p:ph type="title"/>
          </p:nvPr>
        </p:nvSpPr>
        <p:spPr>
          <a:xfrm>
            <a:off x="484188" y="333375"/>
            <a:ext cx="8229600" cy="668338"/>
          </a:xfrm>
        </p:spPr>
        <p:txBody>
          <a:bodyPr/>
          <a:lstStyle/>
          <a:p>
            <a:r>
              <a:rPr lang="ja-JP" altLang="en-US" sz="3600">
                <a:solidFill>
                  <a:schemeClr val="tx1"/>
                </a:solidFill>
                <a:ea typeface="HG創英角ｺﾞｼｯｸUB" pitchFamily="49" charset="-128"/>
              </a:rPr>
              <a:t>省燃費運転の効果（安全面の効果）</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404813"/>
            <a:ext cx="8229600" cy="668337"/>
          </a:xfrm>
        </p:spPr>
        <p:txBody>
          <a:bodyPr/>
          <a:lstStyle/>
          <a:p>
            <a:r>
              <a:rPr lang="ja-JP" altLang="en-US" sz="3600" dirty="0">
                <a:solidFill>
                  <a:schemeClr val="tx1"/>
                </a:solidFill>
                <a:ea typeface="HG創英角ｺﾞｼｯｸUB" pitchFamily="49" charset="-128"/>
              </a:rPr>
              <a:t>最後に！（省燃費運転研修の意義）</a:t>
            </a:r>
          </a:p>
        </p:txBody>
      </p:sp>
      <p:sp>
        <p:nvSpPr>
          <p:cNvPr id="28678" name="Text Box 6"/>
          <p:cNvSpPr txBox="1">
            <a:spLocks noChangeArrowheads="1"/>
          </p:cNvSpPr>
          <p:nvPr/>
        </p:nvSpPr>
        <p:spPr bwMode="auto">
          <a:xfrm>
            <a:off x="1122363" y="2801938"/>
            <a:ext cx="3313112" cy="144145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2800" dirty="0">
                <a:latin typeface="HG創英角ｺﾞｼｯｸUB" pitchFamily="49" charset="-128"/>
                <a:ea typeface="HG創英角ｺﾞｼｯｸUB" pitchFamily="49" charset="-128"/>
              </a:rPr>
              <a:t>●環境保全に貢献</a:t>
            </a:r>
          </a:p>
          <a:p>
            <a:pPr eaLnBrk="1" hangingPunct="1">
              <a:spcBef>
                <a:spcPct val="50000"/>
              </a:spcBef>
            </a:pPr>
            <a:r>
              <a:rPr lang="en-US" altLang="ja-JP" sz="2400" dirty="0">
                <a:latin typeface="HG創英角ｺﾞｼｯｸUB" pitchFamily="49" charset="-128"/>
                <a:ea typeface="HG創英角ｺﾞｼｯｸUB" pitchFamily="49" charset="-128"/>
              </a:rPr>
              <a:t>CO</a:t>
            </a:r>
            <a:r>
              <a:rPr lang="ja-JP" altLang="en-US" sz="2400" dirty="0">
                <a:latin typeface="HG創英角ｺﾞｼｯｸUB" pitchFamily="49" charset="-128"/>
                <a:ea typeface="HG創英角ｺﾞｼｯｸUB" pitchFamily="49" charset="-128"/>
              </a:rPr>
              <a:t>₂の排出量を削減し</a:t>
            </a:r>
            <a:br>
              <a:rPr lang="ja-JP" altLang="en-US" sz="2400" dirty="0">
                <a:latin typeface="HG創英角ｺﾞｼｯｸUB" pitchFamily="49" charset="-128"/>
                <a:ea typeface="HG創英角ｺﾞｼｯｸUB" pitchFamily="49" charset="-128"/>
              </a:rPr>
            </a:br>
            <a:r>
              <a:rPr lang="ja-JP" altLang="en-US" sz="2400" dirty="0">
                <a:latin typeface="HG創英角ｺﾞｼｯｸUB" pitchFamily="49" charset="-128"/>
                <a:ea typeface="HG創英角ｺﾞｼｯｸUB" pitchFamily="49" charset="-128"/>
              </a:rPr>
              <a:t>地球温暖化防止に貢献</a:t>
            </a:r>
          </a:p>
        </p:txBody>
      </p:sp>
      <p:sp>
        <p:nvSpPr>
          <p:cNvPr id="28679" name="Text Box 7"/>
          <p:cNvSpPr txBox="1">
            <a:spLocks noChangeArrowheads="1"/>
          </p:cNvSpPr>
          <p:nvPr/>
        </p:nvSpPr>
        <p:spPr bwMode="auto">
          <a:xfrm>
            <a:off x="4716463" y="2814638"/>
            <a:ext cx="3384550" cy="144145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2800">
                <a:latin typeface="Arial" charset="0"/>
                <a:ea typeface="HG創英角ｺﾞｼｯｸUB" pitchFamily="49" charset="-128"/>
              </a:rPr>
              <a:t>●経営改善に寄与</a:t>
            </a:r>
          </a:p>
          <a:p>
            <a:pPr eaLnBrk="1" hangingPunct="1">
              <a:spcBef>
                <a:spcPct val="50000"/>
              </a:spcBef>
            </a:pPr>
            <a:r>
              <a:rPr lang="ja-JP" altLang="en-US" sz="2400">
                <a:latin typeface="Arial" charset="0"/>
                <a:ea typeface="HG創英角ｺﾞｼｯｸUB" pitchFamily="49" charset="-128"/>
              </a:rPr>
              <a:t>燃料使用量を削減し</a:t>
            </a:r>
            <a:br>
              <a:rPr lang="ja-JP" altLang="en-US" sz="2400">
                <a:latin typeface="Arial" charset="0"/>
                <a:ea typeface="HG創英角ｺﾞｼｯｸUB" pitchFamily="49" charset="-128"/>
              </a:rPr>
            </a:br>
            <a:r>
              <a:rPr lang="ja-JP" altLang="en-US" sz="2400">
                <a:latin typeface="Arial" charset="0"/>
                <a:ea typeface="HG創英角ｺﾞｼｯｸUB" pitchFamily="49" charset="-128"/>
              </a:rPr>
              <a:t>経費節減に寄与</a:t>
            </a:r>
          </a:p>
        </p:txBody>
      </p:sp>
      <p:sp>
        <p:nvSpPr>
          <p:cNvPr id="28680" name="Rectangle 8"/>
          <p:cNvSpPr>
            <a:spLocks noChangeArrowheads="1"/>
          </p:cNvSpPr>
          <p:nvPr/>
        </p:nvSpPr>
        <p:spPr bwMode="auto">
          <a:xfrm>
            <a:off x="417513" y="1484313"/>
            <a:ext cx="8308975" cy="129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spcBef>
                <a:spcPct val="20000"/>
              </a:spcBef>
            </a:pPr>
            <a:r>
              <a:rPr lang="ja-JP" altLang="en-US" sz="2800" dirty="0">
                <a:latin typeface="HGS創英角ｺﾞｼｯｸUB" pitchFamily="50" charset="-128"/>
                <a:ea typeface="HGS創英角ｺﾞｼｯｸUB" pitchFamily="50" charset="-128"/>
              </a:rPr>
              <a:t>日建連が実施した省燃費運転の実技研修では</a:t>
            </a:r>
            <a:endParaRPr lang="en-US" altLang="ja-JP" sz="2800" dirty="0">
              <a:latin typeface="HGS創英角ｺﾞｼｯｸUB" pitchFamily="50" charset="-128"/>
              <a:ea typeface="HGS創英角ｺﾞｼｯｸUB" pitchFamily="50" charset="-128"/>
            </a:endParaRPr>
          </a:p>
          <a:p>
            <a:pPr marL="342900" indent="-342900" algn="ctr">
              <a:lnSpc>
                <a:spcPct val="90000"/>
              </a:lnSpc>
              <a:spcBef>
                <a:spcPct val="20000"/>
              </a:spcBef>
            </a:pPr>
            <a:r>
              <a:rPr lang="ja-JP" altLang="en-US" sz="2800" dirty="0">
                <a:solidFill>
                  <a:srgbClr val="FF0000"/>
                </a:solidFill>
                <a:latin typeface="HGS創英角ｺﾞｼｯｸUB" pitchFamily="50" charset="-128"/>
                <a:ea typeface="HGS創英角ｺﾞｼｯｸUB" pitchFamily="50" charset="-128"/>
              </a:rPr>
              <a:t>平均で約</a:t>
            </a:r>
            <a:r>
              <a:rPr lang="en-US" altLang="ja-JP" sz="2800" dirty="0">
                <a:solidFill>
                  <a:srgbClr val="FF0000"/>
                </a:solidFill>
                <a:latin typeface="HGS創英角ｺﾞｼｯｸUB" pitchFamily="50" charset="-128"/>
                <a:ea typeface="HGS創英角ｺﾞｼｯｸUB" pitchFamily="50" charset="-128"/>
              </a:rPr>
              <a:t>20</a:t>
            </a:r>
            <a:r>
              <a:rPr lang="ja-JP" altLang="en-US" sz="2800" dirty="0">
                <a:solidFill>
                  <a:srgbClr val="FF0000"/>
                </a:solidFill>
                <a:latin typeface="HGS創英角ｺﾞｼｯｸUB" pitchFamily="50" charset="-128"/>
                <a:ea typeface="HGS創英角ｺﾞｼｯｸUB" pitchFamily="50" charset="-128"/>
              </a:rPr>
              <a:t>％の燃費節減効果</a:t>
            </a:r>
            <a:r>
              <a:rPr lang="ja-JP" altLang="en-US" sz="2800" dirty="0">
                <a:latin typeface="HGS創英角ｺﾞｼｯｸUB" pitchFamily="50" charset="-128"/>
                <a:ea typeface="HGS創英角ｺﾞｼｯｸUB" pitchFamily="50" charset="-128"/>
              </a:rPr>
              <a:t>が得られています</a:t>
            </a:r>
          </a:p>
        </p:txBody>
      </p:sp>
      <p:sp>
        <p:nvSpPr>
          <p:cNvPr id="28681" name="Rectangle 9"/>
          <p:cNvSpPr>
            <a:spLocks noChangeArrowheads="1"/>
          </p:cNvSpPr>
          <p:nvPr/>
        </p:nvSpPr>
        <p:spPr bwMode="auto">
          <a:xfrm>
            <a:off x="1012825" y="4365625"/>
            <a:ext cx="740727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ja-JP" altLang="en-US" sz="2400">
                <a:latin typeface="HGS創英角ｺﾞｼｯｸUB" pitchFamily="50" charset="-128"/>
                <a:ea typeface="HGS創英角ｺﾞｼｯｸUB" pitchFamily="50" charset="-128"/>
              </a:rPr>
              <a:t>＊重機・車両の長寿命化や事故防止にも効果あり</a:t>
            </a:r>
          </a:p>
        </p:txBody>
      </p:sp>
      <p:sp>
        <p:nvSpPr>
          <p:cNvPr id="28682" name="Rectangle 10"/>
          <p:cNvSpPr>
            <a:spLocks noChangeArrowheads="1"/>
          </p:cNvSpPr>
          <p:nvPr/>
        </p:nvSpPr>
        <p:spPr bwMode="auto">
          <a:xfrm>
            <a:off x="396875" y="1412875"/>
            <a:ext cx="8351838" cy="1152525"/>
          </a:xfrm>
          <a:prstGeom prst="rect">
            <a:avLst/>
          </a:prstGeom>
          <a:noFill/>
          <a:ln w="1587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 name="Rectangle 8"/>
          <p:cNvSpPr>
            <a:spLocks noChangeArrowheads="1"/>
          </p:cNvSpPr>
          <p:nvPr/>
        </p:nvSpPr>
        <p:spPr bwMode="auto">
          <a:xfrm>
            <a:off x="539750" y="5372100"/>
            <a:ext cx="806450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spcBef>
                <a:spcPct val="20000"/>
              </a:spcBef>
            </a:pPr>
            <a:r>
              <a:rPr lang="ja-JP" altLang="en-US" sz="2800">
                <a:solidFill>
                  <a:srgbClr val="FF3300"/>
                </a:solidFill>
                <a:latin typeface="HGS創英角ｺﾞｼｯｸUB" pitchFamily="50" charset="-128"/>
                <a:ea typeface="HGS創英角ｺﾞｼｯｸUB" pitchFamily="50" charset="-128"/>
              </a:rPr>
              <a:t>省燃費運転</a:t>
            </a:r>
            <a:r>
              <a:rPr lang="ja-JP" altLang="en-US" sz="2800">
                <a:latin typeface="HGS創英角ｺﾞｼｯｸUB" pitchFamily="50" charset="-128"/>
                <a:ea typeface="HGS創英角ｺﾞｼｯｸUB" pitchFamily="50" charset="-128"/>
              </a:rPr>
              <a:t>により、走行・作業の</a:t>
            </a:r>
            <a:r>
              <a:rPr lang="ja-JP" altLang="en-US" sz="2800">
                <a:solidFill>
                  <a:srgbClr val="FF3300"/>
                </a:solidFill>
                <a:latin typeface="HGS創英角ｺﾞｼｯｸUB" pitchFamily="50" charset="-128"/>
                <a:ea typeface="HGS創英角ｺﾞｼｯｸUB" pitchFamily="50" charset="-128"/>
              </a:rPr>
              <a:t>ムダをなくす</a:t>
            </a:r>
            <a:endParaRPr lang="en-US" altLang="ja-JP" sz="2800">
              <a:solidFill>
                <a:srgbClr val="FF3300"/>
              </a:solidFill>
              <a:latin typeface="HGS創英角ｺﾞｼｯｸUB" pitchFamily="50" charset="-128"/>
              <a:ea typeface="HGS創英角ｺﾞｼｯｸUB" pitchFamily="50" charset="-128"/>
            </a:endParaRPr>
          </a:p>
          <a:p>
            <a:pPr marL="342900" indent="-342900" algn="ctr">
              <a:lnSpc>
                <a:spcPct val="90000"/>
              </a:lnSpc>
              <a:spcBef>
                <a:spcPct val="20000"/>
              </a:spcBef>
            </a:pPr>
            <a:r>
              <a:rPr lang="ja-JP" altLang="en-US" sz="2800">
                <a:latin typeface="HGS創英角ｺﾞｼｯｸUB" pitchFamily="50" charset="-128"/>
                <a:ea typeface="HGS創英角ｺﾞｼｯｸUB" pitchFamily="50" charset="-128"/>
              </a:rPr>
              <a:t>ことで</a:t>
            </a:r>
            <a:r>
              <a:rPr lang="ja-JP" altLang="en-US" sz="2800">
                <a:solidFill>
                  <a:srgbClr val="FF0000"/>
                </a:solidFill>
                <a:latin typeface="HGS創英角ｺﾞｼｯｸUB" pitchFamily="50" charset="-128"/>
                <a:ea typeface="HGS創英角ｺﾞｼｯｸUB" pitchFamily="50" charset="-128"/>
              </a:rPr>
              <a:t>環境</a:t>
            </a:r>
            <a:r>
              <a:rPr lang="ja-JP" altLang="en-US" sz="2800">
                <a:latin typeface="HGS創英角ｺﾞｼｯｸUB" pitchFamily="50" charset="-128"/>
                <a:ea typeface="HGS創英角ｺﾞｼｯｸUB" pitchFamily="50" charset="-128"/>
              </a:rPr>
              <a:t>にも</a:t>
            </a:r>
            <a:r>
              <a:rPr lang="ja-JP" altLang="en-US" sz="2800">
                <a:solidFill>
                  <a:srgbClr val="FF0000"/>
                </a:solidFill>
                <a:latin typeface="HGS創英角ｺﾞｼｯｸUB" pitchFamily="50" charset="-128"/>
                <a:ea typeface="HGS創英角ｺﾞｼｯｸUB" pitchFamily="50" charset="-128"/>
              </a:rPr>
              <a:t>経営</a:t>
            </a:r>
            <a:r>
              <a:rPr lang="ja-JP" altLang="en-US" sz="2800">
                <a:latin typeface="HGS創英角ｺﾞｼｯｸUB" pitchFamily="50" charset="-128"/>
                <a:ea typeface="HGS創英角ｺﾞｼｯｸUB" pitchFamily="50" charset="-128"/>
              </a:rPr>
              <a:t>にも貢献できます</a:t>
            </a:r>
          </a:p>
        </p:txBody>
      </p:sp>
      <p:sp>
        <p:nvSpPr>
          <p:cNvPr id="13" name="Rectangle 10"/>
          <p:cNvSpPr>
            <a:spLocks noChangeArrowheads="1"/>
          </p:cNvSpPr>
          <p:nvPr/>
        </p:nvSpPr>
        <p:spPr bwMode="auto">
          <a:xfrm>
            <a:off x="468313" y="5227638"/>
            <a:ext cx="8351837" cy="1368425"/>
          </a:xfrm>
          <a:prstGeom prst="rect">
            <a:avLst/>
          </a:prstGeom>
          <a:noFill/>
          <a:ln w="1587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 name="スライド番号プレースホルダー 1"/>
          <p:cNvSpPr>
            <a:spLocks noGrp="1"/>
          </p:cNvSpPr>
          <p:nvPr>
            <p:ph type="sldNum" sz="quarter" idx="12"/>
          </p:nvPr>
        </p:nvSpPr>
        <p:spPr>
          <a:xfrm>
            <a:off x="7200900" y="6440488"/>
            <a:ext cx="1905000" cy="457200"/>
          </a:xfrm>
        </p:spPr>
        <p:txBody>
          <a:bodyPr/>
          <a:lstStyle/>
          <a:p>
            <a:pPr>
              <a:defRPr/>
            </a:pPr>
            <a:fld id="{D71883F0-D787-49C1-B807-82172B7E72E6}" type="slidenum">
              <a:rPr lang="en-US" altLang="ja-JP" smtClean="0"/>
              <a:pPr>
                <a:defRPr/>
              </a:pPr>
              <a:t>16</a:t>
            </a:fld>
            <a:endParaRPr lang="en-US" altLang="ja-JP"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95288" y="2060575"/>
            <a:ext cx="84978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lgn="ctr" eaLnBrk="1" hangingPunct="1">
              <a:spcBef>
                <a:spcPct val="50000"/>
              </a:spcBef>
            </a:pPr>
            <a:r>
              <a:rPr lang="ja-JP" altLang="en-US" sz="2800">
                <a:solidFill>
                  <a:srgbClr val="4D4D4D"/>
                </a:solidFill>
                <a:latin typeface="Arial" charset="0"/>
                <a:ea typeface="HG創英角ｺﾞｼｯｸUB" pitchFamily="49" charset="-128"/>
              </a:rPr>
              <a:t>省燃費運転の重要性、実施方法の説明は以上です。</a:t>
            </a:r>
            <a:endParaRPr lang="en-US" altLang="ja-JP" sz="2800">
              <a:solidFill>
                <a:srgbClr val="4D4D4D"/>
              </a:solidFill>
              <a:latin typeface="Arial" charset="0"/>
              <a:ea typeface="HG創英角ｺﾞｼｯｸUB" pitchFamily="49" charset="-128"/>
            </a:endParaRPr>
          </a:p>
          <a:p>
            <a:pPr algn="ctr" eaLnBrk="1" hangingPunct="1">
              <a:spcBef>
                <a:spcPct val="50000"/>
              </a:spcBef>
            </a:pPr>
            <a:endParaRPr lang="en-US" altLang="ja-JP" sz="2800">
              <a:solidFill>
                <a:srgbClr val="4D4D4D"/>
              </a:solidFill>
              <a:latin typeface="Arial" charset="0"/>
              <a:ea typeface="HG創英角ｺﾞｼｯｸUB" pitchFamily="49" charset="-128"/>
            </a:endParaRPr>
          </a:p>
          <a:p>
            <a:pPr algn="ctr" eaLnBrk="1" hangingPunct="1">
              <a:spcBef>
                <a:spcPct val="50000"/>
              </a:spcBef>
            </a:pPr>
            <a:r>
              <a:rPr lang="ja-JP" altLang="en-US" sz="2800">
                <a:solidFill>
                  <a:srgbClr val="4D4D4D"/>
                </a:solidFill>
                <a:latin typeface="Arial" charset="0"/>
                <a:ea typeface="HG創英角ｺﾞｼｯｸUB" pitchFamily="49" charset="-128"/>
              </a:rPr>
              <a:t>引き続き、理解度確認テストで確認しましょう。</a:t>
            </a:r>
          </a:p>
        </p:txBody>
      </p:sp>
      <p:sp>
        <p:nvSpPr>
          <p:cNvPr id="2" name="スライド番号プレースホルダー 1"/>
          <p:cNvSpPr>
            <a:spLocks noGrp="1"/>
          </p:cNvSpPr>
          <p:nvPr>
            <p:ph type="sldNum" sz="quarter" idx="12"/>
          </p:nvPr>
        </p:nvSpPr>
        <p:spPr/>
        <p:txBody>
          <a:bodyPr/>
          <a:lstStyle/>
          <a:p>
            <a:pPr>
              <a:defRPr/>
            </a:pPr>
            <a:fld id="{D71883F0-D787-49C1-B807-82172B7E72E6}" type="slidenum">
              <a:rPr lang="en-US" altLang="ja-JP" smtClean="0"/>
              <a:pPr>
                <a:defRPr/>
              </a:pPr>
              <a:t>17</a:t>
            </a:fld>
            <a:endParaRPr lang="en-US" altLang="ja-JP"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446463" y="2684463"/>
            <a:ext cx="7778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291" name="Rectangle 3"/>
          <p:cNvSpPr>
            <a:spLocks noChangeArrowheads="1"/>
          </p:cNvSpPr>
          <p:nvPr/>
        </p:nvSpPr>
        <p:spPr bwMode="auto">
          <a:xfrm>
            <a:off x="4270375" y="4914900"/>
            <a:ext cx="77787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292" name="Rectangle 4"/>
          <p:cNvSpPr>
            <a:spLocks noGrp="1" noChangeArrowheads="1"/>
          </p:cNvSpPr>
          <p:nvPr>
            <p:ph type="title"/>
          </p:nvPr>
        </p:nvSpPr>
        <p:spPr>
          <a:xfrm>
            <a:off x="323850" y="0"/>
            <a:ext cx="8351838" cy="1143000"/>
          </a:xfrm>
        </p:spPr>
        <p:txBody>
          <a:bodyPr/>
          <a:lstStyle/>
          <a:p>
            <a:pPr eaLnBrk="1" hangingPunct="1"/>
            <a:r>
              <a:rPr lang="ja-JP" altLang="en-US" sz="3600" b="1">
                <a:ea typeface="HG創英角ｺﾞｼｯｸUB" pitchFamily="49" charset="-128"/>
              </a:rPr>
              <a:t>現場のエネルギー別比率</a:t>
            </a:r>
          </a:p>
        </p:txBody>
      </p:sp>
      <p:graphicFrame>
        <p:nvGraphicFramePr>
          <p:cNvPr id="12293" name="Object 5"/>
          <p:cNvGraphicFramePr>
            <a:graphicFrameLocks noGrp="1" noChangeAspect="1"/>
          </p:cNvGraphicFramePr>
          <p:nvPr>
            <p:ph sz="half" idx="1"/>
          </p:nvPr>
        </p:nvGraphicFramePr>
        <p:xfrm>
          <a:off x="204788" y="1884363"/>
          <a:ext cx="4546600" cy="3949700"/>
        </p:xfrm>
        <a:graphic>
          <a:graphicData uri="http://schemas.openxmlformats.org/presentationml/2006/ole">
            <mc:AlternateContent xmlns:mc="http://schemas.openxmlformats.org/markup-compatibility/2006">
              <mc:Choice xmlns:v="urn:schemas-microsoft-com:vml" Requires="v">
                <p:oleObj name="グラフ" r:id="rId3" imgW="4124328" imgH="3410036" progId="Excel.Chart.8">
                  <p:embed/>
                </p:oleObj>
              </mc:Choice>
              <mc:Fallback>
                <p:oleObj name="グラフ" r:id="rId3" imgW="4124328" imgH="3410036" progId="Excel.Chart.8">
                  <p:embed/>
                  <p:pic>
                    <p:nvPicPr>
                      <p:cNvPr id="12293" name="Object 5"/>
                      <p:cNvPicPr>
                        <a:picLocks noChangeAspect="1" noChangeArrowheads="1"/>
                      </p:cNvPicPr>
                      <p:nvPr/>
                    </p:nvPicPr>
                    <p:blipFill>
                      <a:blip r:embed="rId4">
                        <a:extLst>
                          <a:ext uri="{28A0092B-C50C-407E-A947-70E740481C1C}">
                            <a14:useLocalDpi xmlns:a14="http://schemas.microsoft.com/office/drawing/2010/main" val="0"/>
                          </a:ext>
                        </a:extLst>
                      </a:blip>
                      <a:srcRect l="13773" r="4578" b="10646"/>
                      <a:stretch>
                        <a:fillRect/>
                      </a:stretch>
                    </p:blipFill>
                    <p:spPr bwMode="auto">
                      <a:xfrm>
                        <a:off x="204788" y="1884363"/>
                        <a:ext cx="4546600" cy="394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4" name="Text Box 6"/>
          <p:cNvSpPr txBox="1">
            <a:spLocks noChangeArrowheads="1"/>
          </p:cNvSpPr>
          <p:nvPr/>
        </p:nvSpPr>
        <p:spPr bwMode="auto">
          <a:xfrm>
            <a:off x="87313" y="1052513"/>
            <a:ext cx="4541837"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2000" dirty="0">
                <a:solidFill>
                  <a:srgbClr val="4D4D4D"/>
                </a:solidFill>
                <a:latin typeface="HG創英角ｺﾞｼｯｸUB" pitchFamily="49" charset="-128"/>
                <a:ea typeface="HG創英角ｺﾞｼｯｸUB" pitchFamily="49" charset="-128"/>
              </a:rPr>
              <a:t>●現場</a:t>
            </a:r>
            <a:r>
              <a:rPr lang="en-US" altLang="ja-JP" sz="2000" dirty="0">
                <a:solidFill>
                  <a:srgbClr val="4D4D4D"/>
                </a:solidFill>
                <a:latin typeface="HG創英角ｺﾞｼｯｸUB" pitchFamily="49" charset="-128"/>
                <a:ea typeface="HG創英角ｺﾞｼｯｸUB" pitchFamily="49" charset="-128"/>
              </a:rPr>
              <a:t>CO</a:t>
            </a:r>
            <a:r>
              <a:rPr lang="ja-JP" altLang="en-US" sz="2000" dirty="0">
                <a:solidFill>
                  <a:srgbClr val="4D4D4D"/>
                </a:solidFill>
                <a:latin typeface="HG創英角ｺﾞｼｯｸUB" pitchFamily="49" charset="-128"/>
                <a:ea typeface="HG創英角ｺﾞｼｯｸUB" pitchFamily="49" charset="-128"/>
              </a:rPr>
              <a:t>₂排出量のエネルギー別比率</a:t>
            </a:r>
            <a:endParaRPr lang="en-US" altLang="ja-JP" sz="2000" dirty="0">
              <a:solidFill>
                <a:srgbClr val="4D4D4D"/>
              </a:solidFill>
              <a:latin typeface="HG創英角ｺﾞｼｯｸUB" pitchFamily="49" charset="-128"/>
              <a:ea typeface="HG創英角ｺﾞｼｯｸUB" pitchFamily="49" charset="-128"/>
            </a:endParaRPr>
          </a:p>
          <a:p>
            <a:pPr eaLnBrk="1" hangingPunct="1">
              <a:spcBef>
                <a:spcPct val="50000"/>
              </a:spcBef>
            </a:pPr>
            <a:r>
              <a:rPr lang="ja-JP" altLang="en-US" sz="2000" dirty="0">
                <a:solidFill>
                  <a:srgbClr val="4D4D4D"/>
                </a:solidFill>
                <a:latin typeface="HG創英角ｺﾞｼｯｸUB" pitchFamily="49" charset="-128"/>
                <a:ea typeface="HG創英角ｺﾞｼｯｸUB" pitchFamily="49" charset="-128"/>
              </a:rPr>
              <a:t>　⇒軽油起因が</a:t>
            </a:r>
            <a:r>
              <a:rPr lang="ja-JP" altLang="en-US" sz="2800" b="1" dirty="0">
                <a:solidFill>
                  <a:srgbClr val="FF0000"/>
                </a:solidFill>
                <a:latin typeface="HG創英角ｺﾞｼｯｸUB" pitchFamily="49" charset="-128"/>
                <a:ea typeface="HG創英角ｺﾞｼｯｸUB" pitchFamily="49" charset="-128"/>
              </a:rPr>
              <a:t>７割</a:t>
            </a:r>
          </a:p>
        </p:txBody>
      </p:sp>
      <p:graphicFrame>
        <p:nvGraphicFramePr>
          <p:cNvPr id="12295" name="Object 8"/>
          <p:cNvGraphicFramePr>
            <a:graphicFrameLocks noChangeAspect="1"/>
          </p:cNvGraphicFramePr>
          <p:nvPr/>
        </p:nvGraphicFramePr>
        <p:xfrm>
          <a:off x="2698750" y="4144963"/>
          <a:ext cx="782638" cy="990600"/>
        </p:xfrm>
        <a:graphic>
          <a:graphicData uri="http://schemas.openxmlformats.org/presentationml/2006/ole">
            <mc:AlternateContent xmlns:mc="http://schemas.openxmlformats.org/markup-compatibility/2006">
              <mc:Choice xmlns:v="urn:schemas-microsoft-com:vml" Requires="v">
                <p:oleObj name="ｸﾘｯﾌﾟ" r:id="rId5" imgW="2827338" imgH="4564063" progId="MS_ClipArt_Gallery.2">
                  <p:embed/>
                </p:oleObj>
              </mc:Choice>
              <mc:Fallback>
                <p:oleObj name="ｸﾘｯﾌﾟ" r:id="rId5" imgW="2827338" imgH="4564063" progId="MS_ClipArt_Gallery.2">
                  <p:embed/>
                  <p:pic>
                    <p:nvPicPr>
                      <p:cNvPr id="12295"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750" y="4144963"/>
                        <a:ext cx="782638"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2296" name="Object 9"/>
          <p:cNvGraphicFramePr>
            <a:graphicFrameLocks noChangeAspect="1"/>
          </p:cNvGraphicFramePr>
          <p:nvPr/>
        </p:nvGraphicFramePr>
        <p:xfrm>
          <a:off x="423863" y="4138613"/>
          <a:ext cx="1600200" cy="690562"/>
        </p:xfrm>
        <a:graphic>
          <a:graphicData uri="http://schemas.openxmlformats.org/presentationml/2006/ole">
            <mc:AlternateContent xmlns:mc="http://schemas.openxmlformats.org/markup-compatibility/2006">
              <mc:Choice xmlns:v="urn:schemas-microsoft-com:vml" Requires="v">
                <p:oleObj name="ｸﾘｯﾌﾟ" r:id="rId7" imgW="5281613" imgH="2278063" progId="MS_ClipArt_Gallery.2">
                  <p:embed/>
                </p:oleObj>
              </mc:Choice>
              <mc:Fallback>
                <p:oleObj name="ｸﾘｯﾌﾟ" r:id="rId7" imgW="5281613" imgH="2278063" progId="MS_ClipArt_Gallery.2">
                  <p:embed/>
                  <p:pic>
                    <p:nvPicPr>
                      <p:cNvPr id="12296"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863" y="4138613"/>
                        <a:ext cx="1600200" cy="690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7" name="Rectangle 12"/>
          <p:cNvSpPr>
            <a:spLocks noChangeArrowheads="1"/>
          </p:cNvSpPr>
          <p:nvPr/>
        </p:nvSpPr>
        <p:spPr bwMode="auto">
          <a:xfrm>
            <a:off x="1014413" y="5837238"/>
            <a:ext cx="2746375" cy="723900"/>
          </a:xfrm>
          <a:prstGeom prst="rect">
            <a:avLst/>
          </a:prstGeom>
          <a:solidFill>
            <a:srgbClr val="FFFF99"/>
          </a:solidFill>
          <a:ln w="22225" algn="ctr">
            <a:solidFill>
              <a:schemeClr val="tx1"/>
            </a:solidFill>
            <a:miter lim="800000"/>
            <a:headEnd/>
            <a:tailEnd/>
          </a:ln>
        </p:spPr>
        <p:txBody>
          <a:bodyPr wrap="none" anchor="ctr">
            <a:spAutoFit/>
          </a:bodyPr>
          <a:lstStyle/>
          <a:p>
            <a:pPr eaLnBrk="1" hangingPunct="1"/>
            <a:r>
              <a:rPr lang="ja-JP" altLang="en-US" sz="2000">
                <a:latin typeface="HG創英角ｺﾞｼｯｸUB" pitchFamily="49" charset="-128"/>
                <a:ea typeface="HG創英角ｺﾞｼｯｸUB" pitchFamily="49" charset="-128"/>
              </a:rPr>
              <a:t>電力：</a:t>
            </a:r>
            <a:r>
              <a:rPr lang="en-US" altLang="ja-JP" sz="2000">
                <a:latin typeface="HG創英角ｺﾞｼｯｸUB" pitchFamily="49" charset="-128"/>
                <a:ea typeface="HG創英角ｺﾞｼｯｸUB" pitchFamily="49" charset="-128"/>
              </a:rPr>
              <a:t>17%</a:t>
            </a:r>
            <a:r>
              <a:rPr lang="ja-JP" altLang="en-US" sz="2000">
                <a:latin typeface="HG創英角ｺﾞｼｯｸUB" pitchFamily="49" charset="-128"/>
                <a:ea typeface="HG創英角ｺﾞｼｯｸUB" pitchFamily="49" charset="-128"/>
              </a:rPr>
              <a:t>　</a:t>
            </a:r>
            <a:r>
              <a:rPr lang="ja-JP" altLang="en-US" sz="2000">
                <a:solidFill>
                  <a:srgbClr val="FF0000"/>
                </a:solidFill>
                <a:latin typeface="HG創英角ｺﾞｼｯｸUB" pitchFamily="49" charset="-128"/>
                <a:ea typeface="HG創英角ｺﾞｼｯｸUB" pitchFamily="49" charset="-128"/>
              </a:rPr>
              <a:t>軽油：</a:t>
            </a:r>
            <a:r>
              <a:rPr lang="en-US" altLang="ja-JP" sz="2000">
                <a:solidFill>
                  <a:srgbClr val="FF0000"/>
                </a:solidFill>
                <a:latin typeface="HG創英角ｺﾞｼｯｸUB" pitchFamily="49" charset="-128"/>
                <a:ea typeface="HG創英角ｺﾞｼｯｸUB" pitchFamily="49" charset="-128"/>
              </a:rPr>
              <a:t>69%</a:t>
            </a:r>
          </a:p>
          <a:p>
            <a:pPr eaLnBrk="1" hangingPunct="1"/>
            <a:r>
              <a:rPr lang="ja-JP" altLang="en-US" sz="2000">
                <a:latin typeface="HG創英角ｺﾞｼｯｸUB" pitchFamily="49" charset="-128"/>
                <a:ea typeface="HG創英角ｺﾞｼｯｸUB" pitchFamily="49" charset="-128"/>
              </a:rPr>
              <a:t>灯油： </a:t>
            </a:r>
            <a:r>
              <a:rPr lang="en-US" altLang="ja-JP" sz="2000">
                <a:latin typeface="HG創英角ｺﾞｼｯｸUB" pitchFamily="49" charset="-128"/>
                <a:ea typeface="HG創英角ｺﾞｼｯｸUB" pitchFamily="49" charset="-128"/>
              </a:rPr>
              <a:t>1%</a:t>
            </a:r>
            <a:r>
              <a:rPr lang="ja-JP" altLang="en-US" sz="2000">
                <a:latin typeface="HG創英角ｺﾞｼｯｸUB" pitchFamily="49" charset="-128"/>
                <a:ea typeface="HG創英角ｺﾞｼｯｸUB" pitchFamily="49" charset="-128"/>
              </a:rPr>
              <a:t>　重油：</a:t>
            </a:r>
            <a:r>
              <a:rPr lang="en-US" altLang="ja-JP" sz="2000">
                <a:latin typeface="HG創英角ｺﾞｼｯｸUB" pitchFamily="49" charset="-128"/>
                <a:ea typeface="HG創英角ｺﾞｼｯｸUB" pitchFamily="49" charset="-128"/>
              </a:rPr>
              <a:t>13%</a:t>
            </a:r>
          </a:p>
        </p:txBody>
      </p:sp>
      <p:graphicFrame>
        <p:nvGraphicFramePr>
          <p:cNvPr id="12298" name="オブジェクト 2"/>
          <p:cNvGraphicFramePr>
            <a:graphicFrameLocks noChangeAspect="1"/>
          </p:cNvGraphicFramePr>
          <p:nvPr/>
        </p:nvGraphicFramePr>
        <p:xfrm>
          <a:off x="4427538" y="2520950"/>
          <a:ext cx="4660900" cy="3860800"/>
        </p:xfrm>
        <a:graphic>
          <a:graphicData uri="http://schemas.openxmlformats.org/presentationml/2006/ole">
            <mc:AlternateContent xmlns:mc="http://schemas.openxmlformats.org/markup-compatibility/2006">
              <mc:Choice xmlns:v="urn:schemas-microsoft-com:vml" Requires="v">
                <p:oleObj name="グラフ" r:id="rId9" imgW="4419600" imgH="3924300" progId="Excel.Chart.8">
                  <p:embed/>
                </p:oleObj>
              </mc:Choice>
              <mc:Fallback>
                <p:oleObj name="グラフ" r:id="rId9" imgW="4419600" imgH="3924300" progId="Excel.Chart.8">
                  <p:embed/>
                  <p:pic>
                    <p:nvPicPr>
                      <p:cNvPr id="12298" name="オブジェクト 2"/>
                      <p:cNvPicPr>
                        <a:picLocks noChangeAspect="1" noChangeArrowheads="1"/>
                      </p:cNvPicPr>
                      <p:nvPr/>
                    </p:nvPicPr>
                    <p:blipFill>
                      <a:blip r:embed="rId10">
                        <a:extLst>
                          <a:ext uri="{28A0092B-C50C-407E-A947-70E740481C1C}">
                            <a14:useLocalDpi xmlns:a14="http://schemas.microsoft.com/office/drawing/2010/main" val="0"/>
                          </a:ext>
                        </a:extLst>
                      </a:blip>
                      <a:srcRect t="5887"/>
                      <a:stretch>
                        <a:fillRect/>
                      </a:stretch>
                    </p:blipFill>
                    <p:spPr bwMode="auto">
                      <a:xfrm>
                        <a:off x="4427538" y="2520950"/>
                        <a:ext cx="46609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9" name="Text Box 6"/>
          <p:cNvSpPr txBox="1">
            <a:spLocks noChangeArrowheads="1"/>
          </p:cNvSpPr>
          <p:nvPr/>
        </p:nvSpPr>
        <p:spPr bwMode="auto">
          <a:xfrm>
            <a:off x="4932363" y="1046163"/>
            <a:ext cx="4103687"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2000" dirty="0">
                <a:solidFill>
                  <a:srgbClr val="4D4D4D"/>
                </a:solidFill>
                <a:latin typeface="HG創英角ｺﾞｼｯｸUB" pitchFamily="49" charset="-128"/>
                <a:ea typeface="HG創英角ｺﾞｼｯｸUB" pitchFamily="49" charset="-128"/>
              </a:rPr>
              <a:t>●軽油使用量の内訳</a:t>
            </a:r>
            <a:endParaRPr lang="en-US" altLang="ja-JP" sz="2000" dirty="0">
              <a:solidFill>
                <a:srgbClr val="4D4D4D"/>
              </a:solidFill>
              <a:latin typeface="HG創英角ｺﾞｼｯｸUB" pitchFamily="49" charset="-128"/>
              <a:ea typeface="HG創英角ｺﾞｼｯｸUB" pitchFamily="49" charset="-128"/>
            </a:endParaRPr>
          </a:p>
          <a:p>
            <a:pPr eaLnBrk="1" hangingPunct="1">
              <a:spcBef>
                <a:spcPct val="50000"/>
              </a:spcBef>
            </a:pPr>
            <a:r>
              <a:rPr lang="ja-JP" altLang="en-US" sz="2000" dirty="0">
                <a:solidFill>
                  <a:srgbClr val="4D4D4D"/>
                </a:solidFill>
                <a:latin typeface="HG創英角ｺﾞｼｯｸUB" pitchFamily="49" charset="-128"/>
                <a:ea typeface="HG創英角ｺﾞｼｯｸUB" pitchFamily="49" charset="-128"/>
              </a:rPr>
              <a:t>⇒省燃費研修対象建機で</a:t>
            </a:r>
            <a:r>
              <a:rPr lang="ja-JP" altLang="en-US" sz="2800" dirty="0">
                <a:solidFill>
                  <a:srgbClr val="FF0000"/>
                </a:solidFill>
                <a:latin typeface="HG創英角ｺﾞｼｯｸUB" pitchFamily="49" charset="-128"/>
                <a:ea typeface="HG創英角ｺﾞｼｯｸUB" pitchFamily="49" charset="-128"/>
              </a:rPr>
              <a:t>６割強</a:t>
            </a:r>
          </a:p>
        </p:txBody>
      </p:sp>
      <p:sp>
        <p:nvSpPr>
          <p:cNvPr id="12300" name="Rectangle 7"/>
          <p:cNvSpPr>
            <a:spLocks noChangeArrowheads="1"/>
          </p:cNvSpPr>
          <p:nvPr/>
        </p:nvSpPr>
        <p:spPr bwMode="auto">
          <a:xfrm>
            <a:off x="7391400" y="5737225"/>
            <a:ext cx="1752600" cy="923925"/>
          </a:xfrm>
          <a:prstGeom prst="rect">
            <a:avLst/>
          </a:prstGeom>
          <a:solidFill>
            <a:srgbClr val="FFFFCC"/>
          </a:solidFill>
          <a:ln w="22225" algn="ctr">
            <a:solidFill>
              <a:schemeClr val="tx1"/>
            </a:solidFill>
            <a:miter lim="800000"/>
            <a:headEnd/>
            <a:tailEnd/>
          </a:ln>
        </p:spPr>
        <p:txBody>
          <a:bodyPr anchor="ctr">
            <a:spAutoFit/>
          </a:bodyPr>
          <a:lstStyle/>
          <a:p>
            <a:pPr eaLnBrk="1" hangingPunct="1"/>
            <a:r>
              <a:rPr lang="ja-JP" altLang="en-US" sz="1800">
                <a:latin typeface="HG創英角ｺﾞｼｯｸUB" pitchFamily="49" charset="-128"/>
                <a:ea typeface="HG創英角ｺﾞｼｯｸUB" pitchFamily="49" charset="-128"/>
              </a:rPr>
              <a:t>研修対象建機</a:t>
            </a:r>
          </a:p>
          <a:p>
            <a:pPr eaLnBrk="1" hangingPunct="1"/>
            <a:r>
              <a:rPr lang="ja-JP" altLang="en-US" sz="1800">
                <a:latin typeface="HG創英角ｺﾞｼｯｸUB" pitchFamily="49" charset="-128"/>
                <a:ea typeface="HG創英角ｺﾞｼｯｸUB" pitchFamily="49" charset="-128"/>
              </a:rPr>
              <a:t>　</a:t>
            </a:r>
            <a:r>
              <a:rPr lang="ja-JP" altLang="en-US" sz="1800">
                <a:solidFill>
                  <a:srgbClr val="FF0000"/>
                </a:solidFill>
                <a:latin typeface="HG創英角ｺﾞｼｯｸUB" pitchFamily="49" charset="-128"/>
                <a:ea typeface="HG創英角ｺﾞｼｯｸUB" pitchFamily="49" charset="-128"/>
              </a:rPr>
              <a:t>重機系：</a:t>
            </a:r>
            <a:r>
              <a:rPr lang="en-US" altLang="ja-JP" sz="1800">
                <a:solidFill>
                  <a:srgbClr val="FF0000"/>
                </a:solidFill>
                <a:latin typeface="HG創英角ｺﾞｼｯｸUB" pitchFamily="49" charset="-128"/>
                <a:ea typeface="HG創英角ｺﾞｼｯｸUB" pitchFamily="49" charset="-128"/>
              </a:rPr>
              <a:t>40%</a:t>
            </a:r>
          </a:p>
          <a:p>
            <a:pPr eaLnBrk="1" hangingPunct="1"/>
            <a:r>
              <a:rPr lang="en-US" altLang="ja-JP" sz="1800">
                <a:solidFill>
                  <a:srgbClr val="FF0000"/>
                </a:solidFill>
                <a:latin typeface="HG創英角ｺﾞｼｯｸUB" pitchFamily="49" charset="-128"/>
                <a:ea typeface="HG創英角ｺﾞｼｯｸUB" pitchFamily="49" charset="-128"/>
              </a:rPr>
              <a:t>  </a:t>
            </a:r>
            <a:r>
              <a:rPr lang="ja-JP" altLang="en-US" sz="1800">
                <a:solidFill>
                  <a:srgbClr val="FF0000"/>
                </a:solidFill>
                <a:latin typeface="HG創英角ｺﾞｼｯｸUB" pitchFamily="49" charset="-128"/>
                <a:ea typeface="HG創英角ｺﾞｼｯｸUB" pitchFamily="49" charset="-128"/>
              </a:rPr>
              <a:t>車両系：</a:t>
            </a:r>
            <a:r>
              <a:rPr lang="en-US" altLang="ja-JP" sz="1800">
                <a:solidFill>
                  <a:srgbClr val="FF0000"/>
                </a:solidFill>
                <a:latin typeface="HG創英角ｺﾞｼｯｸUB" pitchFamily="49" charset="-128"/>
                <a:ea typeface="HG創英角ｺﾞｼｯｸUB" pitchFamily="49" charset="-128"/>
              </a:rPr>
              <a:t>24%</a:t>
            </a:r>
            <a:r>
              <a:rPr lang="ja-JP" altLang="en-US" sz="1800">
                <a:solidFill>
                  <a:srgbClr val="FF0000"/>
                </a:solidFill>
                <a:latin typeface="HG創英角ｺﾞｼｯｸUB" pitchFamily="49" charset="-128"/>
                <a:ea typeface="HG創英角ｺﾞｼｯｸUB" pitchFamily="49" charset="-128"/>
              </a:rPr>
              <a:t>　</a:t>
            </a:r>
          </a:p>
        </p:txBody>
      </p:sp>
      <p:pic>
        <p:nvPicPr>
          <p:cNvPr id="12301" name="Picture 13" descr="C:\Users\honda\Desktop\vehicle_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15188" y="3429000"/>
            <a:ext cx="766762"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4" descr="C:\Users\honda\Desktop\vehicle_2.jpg"/>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31688" y="4767556"/>
            <a:ext cx="705036" cy="6994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スライド番号プレースホルダー 1"/>
          <p:cNvSpPr>
            <a:spLocks noGrp="1"/>
          </p:cNvSpPr>
          <p:nvPr>
            <p:ph type="sldNum" sz="quarter" idx="12"/>
          </p:nvPr>
        </p:nvSpPr>
        <p:spPr>
          <a:xfrm>
            <a:off x="7150422" y="6629400"/>
            <a:ext cx="1905000" cy="457200"/>
          </a:xfrm>
        </p:spPr>
        <p:txBody>
          <a:bodyPr/>
          <a:lstStyle/>
          <a:p>
            <a:pPr>
              <a:defRPr/>
            </a:pPr>
            <a:fld id="{317B9CF6-592A-4336-A2A2-4AC622CA2B68}" type="slidenum">
              <a:rPr lang="en-US" altLang="ja-JP" smtClean="0"/>
              <a:pPr>
                <a:defRPr/>
              </a:pPr>
              <a:t>2</a:t>
            </a:fld>
            <a:endParaRPr lang="en-US" altLang="ja-JP"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sz="half" idx="1"/>
          </p:nvPr>
        </p:nvSpPr>
        <p:spPr>
          <a:xfrm>
            <a:off x="539750" y="333375"/>
            <a:ext cx="8280400" cy="1366838"/>
          </a:xfrm>
        </p:spPr>
        <p:txBody>
          <a:bodyPr/>
          <a:lstStyle/>
          <a:p>
            <a:pPr algn="ctr" eaLnBrk="1" hangingPunct="1">
              <a:buFontTx/>
              <a:buNone/>
            </a:pPr>
            <a:r>
              <a:rPr lang="ja-JP" altLang="en-US" sz="3600" dirty="0">
                <a:solidFill>
                  <a:schemeClr val="tx2"/>
                </a:solidFill>
                <a:ea typeface="HG創英角ｺﾞｼｯｸUB" pitchFamily="49" charset="-128"/>
              </a:rPr>
              <a:t>省燃費運転について</a:t>
            </a:r>
            <a:endParaRPr lang="ja-JP" altLang="en-US" sz="3600" dirty="0">
              <a:ea typeface="HG創英角ｺﾞｼｯｸUB" pitchFamily="49" charset="-128"/>
            </a:endParaRPr>
          </a:p>
          <a:p>
            <a:pPr lvl="1" algn="ctr" eaLnBrk="1" hangingPunct="1">
              <a:buFontTx/>
              <a:buNone/>
            </a:pPr>
            <a:endParaRPr lang="en-US" altLang="ja-JP" sz="2000" dirty="0">
              <a:solidFill>
                <a:srgbClr val="5F5F5F"/>
              </a:solidFill>
              <a:ea typeface="HGS創英角ｺﾞｼｯｸUB" pitchFamily="50" charset="-128"/>
            </a:endParaRPr>
          </a:p>
        </p:txBody>
      </p:sp>
      <p:pic>
        <p:nvPicPr>
          <p:cNvPr id="23555" name="Picture 3" descr="画像 006"/>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95288" y="2578100"/>
            <a:ext cx="4464050" cy="3224213"/>
          </a:xfrm>
          <a:effectLst>
            <a:outerShdw dist="179605" dir="2700000" algn="ctr" rotWithShape="0">
              <a:srgbClr val="C0C0C0">
                <a:alpha val="50000"/>
              </a:srgbClr>
            </a:outerShdw>
          </a:effectLst>
        </p:spPr>
      </p:pic>
      <p:pic>
        <p:nvPicPr>
          <p:cNvPr id="23556" name="Picture 4" descr="P92805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5938" y="3355975"/>
            <a:ext cx="4567237" cy="3009900"/>
          </a:xfrm>
          <a:prstGeom prst="rect">
            <a:avLst/>
          </a:prstGeom>
          <a:noFill/>
          <a:ln>
            <a:noFill/>
          </a:ln>
          <a:effectLst>
            <a:outerShdw dist="179605" dir="2700000" algn="ctr" rotWithShape="0">
              <a:srgbClr val="C0C0C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3557" name="Text Box 5"/>
          <p:cNvSpPr txBox="1">
            <a:spLocks noChangeArrowheads="1"/>
          </p:cNvSpPr>
          <p:nvPr/>
        </p:nvSpPr>
        <p:spPr bwMode="auto">
          <a:xfrm>
            <a:off x="755576" y="1484313"/>
            <a:ext cx="77048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lgn="ctr" eaLnBrk="1" hangingPunct="1">
              <a:spcBef>
                <a:spcPct val="50000"/>
              </a:spcBef>
            </a:pPr>
            <a:r>
              <a:rPr lang="en-US" altLang="ja-JP" sz="2400" dirty="0">
                <a:solidFill>
                  <a:srgbClr val="4D4D4D"/>
                </a:solidFill>
                <a:latin typeface="HG創英角ｺﾞｼｯｸUB" pitchFamily="49" charset="-128"/>
                <a:ea typeface="HG創英角ｺﾞｼｯｸUB" pitchFamily="49" charset="-128"/>
              </a:rPr>
              <a:t>CO</a:t>
            </a:r>
            <a:r>
              <a:rPr lang="ja-JP" altLang="en-US" sz="2400" dirty="0">
                <a:solidFill>
                  <a:srgbClr val="4D4D4D"/>
                </a:solidFill>
                <a:latin typeface="HG創英角ｺﾞｼｯｸUB" pitchFamily="49" charset="-128"/>
                <a:ea typeface="HG創英角ｺﾞｼｯｸUB" pitchFamily="49" charset="-128"/>
              </a:rPr>
              <a:t>₂削減効果の高い活動として、業界で重点的に展開</a:t>
            </a:r>
          </a:p>
        </p:txBody>
      </p:sp>
      <p:sp>
        <p:nvSpPr>
          <p:cNvPr id="2" name="スライド番号プレースホルダー 1"/>
          <p:cNvSpPr>
            <a:spLocks noGrp="1"/>
          </p:cNvSpPr>
          <p:nvPr>
            <p:ph type="sldNum" sz="quarter" idx="12"/>
          </p:nvPr>
        </p:nvSpPr>
        <p:spPr/>
        <p:txBody>
          <a:bodyPr/>
          <a:lstStyle/>
          <a:p>
            <a:pPr>
              <a:defRPr/>
            </a:pPr>
            <a:fld id="{BF769989-5D2F-4A06-9DD4-E408060F1F0F}" type="slidenum">
              <a:rPr lang="en-US" altLang="ja-JP" smtClean="0"/>
              <a:pPr>
                <a:defRPr/>
              </a:pPr>
              <a:t>3</a:t>
            </a:fld>
            <a:endParaRPr lang="en-US" altLang="ja-JP" dirty="0"/>
          </a:p>
        </p:txBody>
      </p:sp>
    </p:spTree>
    <p:extLst>
      <p:ext uri="{BB962C8B-B14F-4D97-AF65-F5344CB8AC3E}">
        <p14:creationId xmlns:p14="http://schemas.microsoft.com/office/powerpoint/2010/main" val="364033612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a:xfrm>
            <a:off x="395288" y="115888"/>
            <a:ext cx="8353425" cy="587375"/>
          </a:xfrm>
        </p:spPr>
        <p:txBody>
          <a:bodyPr/>
          <a:lstStyle/>
          <a:p>
            <a:r>
              <a:rPr lang="ja-JP" altLang="en-US" sz="3600" dirty="0">
                <a:latin typeface="HG創英角ｺﾞｼｯｸUB" pitchFamily="49" charset="-128"/>
                <a:ea typeface="HG創英角ｺﾞｼｯｸUB" pitchFamily="49" charset="-128"/>
              </a:rPr>
              <a:t>ダンプ・トラックの省燃費運転手法</a:t>
            </a:r>
            <a:r>
              <a:rPr lang="en-US" altLang="ja-JP" sz="3600" dirty="0">
                <a:latin typeface="HG創英角ｺﾞｼｯｸUB" pitchFamily="49" charset="-128"/>
                <a:ea typeface="HG創英角ｺﾞｼｯｸUB" pitchFamily="49" charset="-128"/>
              </a:rPr>
              <a:t>(1)</a:t>
            </a:r>
            <a:endParaRPr lang="ja-JP" altLang="en-US" sz="3600" dirty="0">
              <a:latin typeface="HG創英角ｺﾞｼｯｸUB" pitchFamily="49" charset="-128"/>
              <a:ea typeface="HG創英角ｺﾞｼｯｸUB" pitchFamily="49" charset="-128"/>
            </a:endParaRPr>
          </a:p>
        </p:txBody>
      </p:sp>
      <p:sp>
        <p:nvSpPr>
          <p:cNvPr id="6147" name="コンテンツ プレースホルダー 2"/>
          <p:cNvSpPr>
            <a:spLocks noGrp="1"/>
          </p:cNvSpPr>
          <p:nvPr>
            <p:ph sz="half" idx="1"/>
          </p:nvPr>
        </p:nvSpPr>
        <p:spPr>
          <a:xfrm>
            <a:off x="35496" y="836712"/>
            <a:ext cx="9108504" cy="6021288"/>
          </a:xfrm>
        </p:spPr>
        <p:txBody>
          <a:bodyPr/>
          <a:lstStyle/>
          <a:p>
            <a:pPr marL="0" indent="0">
              <a:lnSpc>
                <a:spcPts val="3900"/>
              </a:lnSpc>
              <a:buFontTx/>
              <a:buNone/>
              <a:defRPr/>
            </a:pPr>
            <a:r>
              <a:rPr lang="ja-JP" altLang="ja-JP" u="sng" dirty="0">
                <a:solidFill>
                  <a:srgbClr val="002060"/>
                </a:solidFill>
                <a:latin typeface="HGS創英角ｺﾞｼｯｸUB" pitchFamily="50" charset="-128"/>
                <a:ea typeface="HGS創英角ｺﾞｼｯｸUB" pitchFamily="50" charset="-128"/>
              </a:rPr>
              <a:t>●不要なアイドリングをしない</a:t>
            </a:r>
            <a:r>
              <a:rPr lang="ja-JP" altLang="en-US" u="sng" dirty="0">
                <a:solidFill>
                  <a:srgbClr val="002060"/>
                </a:solidFill>
                <a:latin typeface="HGS創英角ｺﾞｼｯｸUB" pitchFamily="50" charset="-128"/>
                <a:ea typeface="HGS創英角ｺﾞｼｯｸUB" pitchFamily="50" charset="-128"/>
              </a:rPr>
              <a:t>！</a:t>
            </a:r>
            <a:endParaRPr lang="ja-JP" altLang="ja-JP" u="sng" dirty="0">
              <a:solidFill>
                <a:srgbClr val="002060"/>
              </a:solidFill>
              <a:latin typeface="HGS創英角ｺﾞｼｯｸUB" pitchFamily="50" charset="-128"/>
              <a:ea typeface="HGS創英角ｺﾞｼｯｸUB" pitchFamily="50" charset="-128"/>
            </a:endParaRPr>
          </a:p>
          <a:p>
            <a:pPr marL="0" indent="0">
              <a:lnSpc>
                <a:spcPts val="3900"/>
              </a:lnSpc>
              <a:buFontTx/>
              <a:buNone/>
              <a:defRPr/>
            </a:pPr>
            <a:r>
              <a:rPr lang="ja-JP" altLang="en-US" dirty="0">
                <a:latin typeface="HGS創英角ｺﾞｼｯｸUB" pitchFamily="50" charset="-128"/>
                <a:ea typeface="HGS創英角ｺﾞｼｯｸUB" pitchFamily="50" charset="-128"/>
              </a:rPr>
              <a:t>　</a:t>
            </a:r>
            <a:r>
              <a:rPr lang="ja-JP" altLang="ja-JP" sz="2400" dirty="0">
                <a:latin typeface="HGS創英角ｺﾞｼｯｸUB" pitchFamily="50" charset="-128"/>
                <a:ea typeface="HGS創英角ｺﾞｼｯｸUB" pitchFamily="50" charset="-128"/>
              </a:rPr>
              <a:t>⇒冬でも暖機運転は５分で十分</a:t>
            </a:r>
            <a:endParaRPr lang="en-US" altLang="ja-JP" sz="2400" dirty="0">
              <a:latin typeface="HGS創英角ｺﾞｼｯｸUB" pitchFamily="50" charset="-128"/>
              <a:ea typeface="HGS創英角ｺﾞｼｯｸUB" pitchFamily="50" charset="-128"/>
            </a:endParaRPr>
          </a:p>
          <a:p>
            <a:pPr marL="0" indent="0">
              <a:lnSpc>
                <a:spcPts val="3900"/>
              </a:lnSpc>
              <a:buFontTx/>
              <a:buNone/>
              <a:defRPr/>
            </a:pPr>
            <a:r>
              <a:rPr lang="ja-JP" altLang="en-US" sz="2400" dirty="0">
                <a:latin typeface="HGS創英角ｺﾞｼｯｸUB" pitchFamily="50" charset="-128"/>
                <a:ea typeface="HGS創英角ｺﾞｼｯｸUB" pitchFamily="50" charset="-128"/>
              </a:rPr>
              <a:t>　（マニュアル</a:t>
            </a:r>
            <a:r>
              <a:rPr lang="en-US" altLang="ja-JP" sz="2400" dirty="0">
                <a:latin typeface="HGS創英角ｺﾞｼｯｸUB" pitchFamily="50" charset="-128"/>
                <a:ea typeface="HGS創英角ｺﾞｼｯｸUB" pitchFamily="50" charset="-128"/>
              </a:rPr>
              <a:t>P5</a:t>
            </a:r>
            <a:r>
              <a:rPr lang="ja-JP" altLang="en-US" sz="2400" dirty="0">
                <a:latin typeface="HGS創英角ｺﾞｼｯｸUB" pitchFamily="50" charset="-128"/>
                <a:ea typeface="HGS創英角ｺﾞｼｯｸUB" pitchFamily="50" charset="-128"/>
              </a:rPr>
              <a:t>）</a:t>
            </a:r>
            <a:endParaRPr lang="en-US" altLang="ja-JP" sz="2400" dirty="0">
              <a:latin typeface="HGS創英角ｺﾞｼｯｸUB" pitchFamily="50" charset="-128"/>
              <a:ea typeface="HGS創英角ｺﾞｼｯｸUB" pitchFamily="50" charset="-128"/>
            </a:endParaRPr>
          </a:p>
          <a:p>
            <a:pPr marL="0" indent="0">
              <a:lnSpc>
                <a:spcPts val="3900"/>
              </a:lnSpc>
              <a:buFontTx/>
              <a:buNone/>
              <a:defRPr/>
            </a:pPr>
            <a:endParaRPr lang="en-US" altLang="ja-JP" sz="2400" dirty="0">
              <a:latin typeface="HGS創英角ｺﾞｼｯｸUB" pitchFamily="50" charset="-128"/>
              <a:ea typeface="HGS創英角ｺﾞｼｯｸUB" pitchFamily="50" charset="-128"/>
            </a:endParaRPr>
          </a:p>
          <a:p>
            <a:pPr marL="0" indent="0">
              <a:lnSpc>
                <a:spcPts val="3900"/>
              </a:lnSpc>
              <a:buFontTx/>
              <a:buNone/>
              <a:defRPr/>
            </a:pPr>
            <a:endParaRPr lang="en-US" altLang="ja-JP" sz="2400" dirty="0">
              <a:latin typeface="HGS創英角ｺﾞｼｯｸUB" pitchFamily="50" charset="-128"/>
              <a:ea typeface="HGS創英角ｺﾞｼｯｸUB" pitchFamily="50" charset="-128"/>
            </a:endParaRPr>
          </a:p>
          <a:p>
            <a:pPr marL="0" indent="0">
              <a:lnSpc>
                <a:spcPts val="3900"/>
              </a:lnSpc>
              <a:buFontTx/>
              <a:buNone/>
              <a:defRPr/>
            </a:pPr>
            <a:r>
              <a:rPr lang="ja-JP" altLang="ja-JP" u="sng" dirty="0">
                <a:solidFill>
                  <a:srgbClr val="002060"/>
                </a:solidFill>
                <a:latin typeface="HGS創英角ｺﾞｼｯｸUB" pitchFamily="50" charset="-128"/>
                <a:ea typeface="HGS創英角ｺﾞｼｯｸUB" pitchFamily="50" charset="-128"/>
              </a:rPr>
              <a:t>●空ぶかしや急発進・急加速はしない</a:t>
            </a:r>
            <a:r>
              <a:rPr lang="ja-JP" altLang="en-US" u="sng" dirty="0">
                <a:solidFill>
                  <a:srgbClr val="002060"/>
                </a:solidFill>
                <a:latin typeface="HGS創英角ｺﾞｼｯｸUB" pitchFamily="50" charset="-128"/>
                <a:ea typeface="HGS創英角ｺﾞｼｯｸUB" pitchFamily="50" charset="-128"/>
              </a:rPr>
              <a:t>！</a:t>
            </a:r>
            <a:endParaRPr lang="ja-JP" altLang="ja-JP" u="sng" dirty="0">
              <a:solidFill>
                <a:srgbClr val="002060"/>
              </a:solidFill>
              <a:latin typeface="HGS創英角ｺﾞｼｯｸUB" pitchFamily="50" charset="-128"/>
              <a:ea typeface="HGS創英角ｺﾞｼｯｸUB" pitchFamily="50" charset="-128"/>
            </a:endParaRPr>
          </a:p>
          <a:p>
            <a:pPr marL="627063" indent="-627063">
              <a:lnSpc>
                <a:spcPts val="3900"/>
              </a:lnSpc>
              <a:buFontTx/>
              <a:buNone/>
              <a:defRPr/>
            </a:pPr>
            <a:r>
              <a:rPr lang="ja-JP" altLang="en-US" dirty="0">
                <a:solidFill>
                  <a:srgbClr val="002060"/>
                </a:solidFill>
                <a:latin typeface="HGS創英角ｺﾞｼｯｸUB" pitchFamily="50" charset="-128"/>
                <a:ea typeface="HGS創英角ｺﾞｼｯｸUB" pitchFamily="50" charset="-128"/>
              </a:rPr>
              <a:t>　</a:t>
            </a:r>
            <a:r>
              <a:rPr lang="ja-JP" altLang="ja-JP" sz="2400" dirty="0">
                <a:latin typeface="HGS創英角ｺﾞｼｯｸUB" pitchFamily="50" charset="-128"/>
                <a:ea typeface="HGS創英角ｺﾞｼｯｸUB" pitchFamily="50" charset="-128"/>
              </a:rPr>
              <a:t>⇒必要以上にエンジンの回転数を</a:t>
            </a:r>
            <a:endParaRPr lang="en-US" altLang="ja-JP" sz="2400" dirty="0">
              <a:latin typeface="HGS創英角ｺﾞｼｯｸUB" pitchFamily="50" charset="-128"/>
              <a:ea typeface="HGS創英角ｺﾞｼｯｸUB" pitchFamily="50" charset="-128"/>
            </a:endParaRPr>
          </a:p>
          <a:p>
            <a:pPr marL="627063" indent="-627063">
              <a:lnSpc>
                <a:spcPts val="3900"/>
              </a:lnSpc>
              <a:buFontTx/>
              <a:buNone/>
              <a:defRPr/>
            </a:pPr>
            <a:r>
              <a:rPr lang="ja-JP" altLang="en-US" sz="2400" dirty="0">
                <a:latin typeface="HGS創英角ｺﾞｼｯｸUB" pitchFamily="50" charset="-128"/>
                <a:ea typeface="HGS創英角ｺﾞｼｯｸUB" pitchFamily="50" charset="-128"/>
              </a:rPr>
              <a:t>　　</a:t>
            </a:r>
            <a:r>
              <a:rPr lang="ja-JP" altLang="ja-JP" sz="2400" dirty="0">
                <a:latin typeface="HGS創英角ｺﾞｼｯｸUB" pitchFamily="50" charset="-128"/>
                <a:ea typeface="HGS創英角ｺﾞｼｯｸUB" pitchFamily="50" charset="-128"/>
              </a:rPr>
              <a:t>上げることになり、燃費悪化の</a:t>
            </a:r>
            <a:endParaRPr lang="en-US" altLang="ja-JP" sz="2400" dirty="0">
              <a:latin typeface="HGS創英角ｺﾞｼｯｸUB" pitchFamily="50" charset="-128"/>
              <a:ea typeface="HGS創英角ｺﾞｼｯｸUB" pitchFamily="50" charset="-128"/>
            </a:endParaRPr>
          </a:p>
          <a:p>
            <a:pPr marL="627063" indent="-627063">
              <a:lnSpc>
                <a:spcPts val="3900"/>
              </a:lnSpc>
              <a:buFontTx/>
              <a:buNone/>
              <a:defRPr/>
            </a:pPr>
            <a:r>
              <a:rPr lang="ja-JP" altLang="en-US" sz="2400" dirty="0">
                <a:latin typeface="HGS創英角ｺﾞｼｯｸUB" pitchFamily="50" charset="-128"/>
                <a:ea typeface="HGS創英角ｺﾞｼｯｸUB" pitchFamily="50" charset="-128"/>
              </a:rPr>
              <a:t>　　</a:t>
            </a:r>
            <a:r>
              <a:rPr lang="ja-JP" altLang="ja-JP" sz="2400" dirty="0">
                <a:latin typeface="HGS創英角ｺﾞｼｯｸUB" pitchFamily="50" charset="-128"/>
                <a:ea typeface="HGS創英角ｺﾞｼｯｸUB" pitchFamily="50" charset="-128"/>
              </a:rPr>
              <a:t>大きな原因</a:t>
            </a:r>
            <a:endParaRPr lang="en-US" altLang="ja-JP" sz="2400" dirty="0">
              <a:latin typeface="HGS創英角ｺﾞｼｯｸUB" pitchFamily="50" charset="-128"/>
              <a:ea typeface="HGS創英角ｺﾞｼｯｸUB" pitchFamily="50" charset="-128"/>
            </a:endParaRPr>
          </a:p>
          <a:p>
            <a:pPr marL="627063" indent="-627063">
              <a:lnSpc>
                <a:spcPts val="3900"/>
              </a:lnSpc>
              <a:buFontTx/>
              <a:buNone/>
              <a:defRPr/>
            </a:pPr>
            <a:r>
              <a:rPr lang="ja-JP" altLang="en-US" sz="2400" dirty="0">
                <a:latin typeface="HGS創英角ｺﾞｼｯｸUB" pitchFamily="50" charset="-128"/>
                <a:ea typeface="HGS創英角ｺﾞｼｯｸUB" pitchFamily="50" charset="-128"/>
              </a:rPr>
              <a:t>　（マニュアル</a:t>
            </a:r>
            <a:r>
              <a:rPr lang="en-US" altLang="ja-JP" sz="2400" dirty="0">
                <a:latin typeface="HGS創英角ｺﾞｼｯｸUB" pitchFamily="50" charset="-128"/>
                <a:ea typeface="HGS創英角ｺﾞｼｯｸUB" pitchFamily="50" charset="-128"/>
              </a:rPr>
              <a:t>P6</a:t>
            </a:r>
            <a:r>
              <a:rPr lang="ja-JP" altLang="en-US" sz="2400" dirty="0">
                <a:latin typeface="HGS創英角ｺﾞｼｯｸUB" pitchFamily="50" charset="-128"/>
                <a:ea typeface="HGS創英角ｺﾞｼｯｸUB" pitchFamily="50" charset="-128"/>
              </a:rPr>
              <a:t>）</a:t>
            </a:r>
            <a:endParaRPr lang="ja-JP" altLang="ja-JP" sz="2400" dirty="0">
              <a:latin typeface="HGS創英角ｺﾞｼｯｸUB" pitchFamily="50" charset="-128"/>
              <a:ea typeface="HGS創英角ｺﾞｼｯｸUB" pitchFamily="50" charset="-128"/>
            </a:endParaRPr>
          </a:p>
        </p:txBody>
      </p:sp>
      <p:pic>
        <p:nvPicPr>
          <p:cNvPr id="4" name="図 3" descr="ダイアグラム&#10;&#10;自動的に生成された説明">
            <a:extLst>
              <a:ext uri="{FF2B5EF4-FFF2-40B4-BE49-F238E27FC236}">
                <a16:creationId xmlns:a16="http://schemas.microsoft.com/office/drawing/2014/main" id="{E3D09EC9-D64A-785D-D4F7-1F2C5F5AAC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6968" y="1420703"/>
            <a:ext cx="3731536" cy="2305001"/>
          </a:xfrm>
          <a:prstGeom prst="rect">
            <a:avLst/>
          </a:prstGeom>
        </p:spPr>
      </p:pic>
      <p:pic>
        <p:nvPicPr>
          <p:cNvPr id="10" name="図 9" descr="ダイアグラム&#10;&#10;自動的に生成された説明">
            <a:extLst>
              <a:ext uri="{FF2B5EF4-FFF2-40B4-BE49-F238E27FC236}">
                <a16:creationId xmlns:a16="http://schemas.microsoft.com/office/drawing/2014/main" id="{B644DCD2-18E3-3521-9FAD-36DDABF182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6968" y="4309695"/>
            <a:ext cx="3731536" cy="2305001"/>
          </a:xfrm>
          <a:prstGeom prst="rect">
            <a:avLst/>
          </a:prstGeom>
        </p:spPr>
      </p:pic>
      <p:sp>
        <p:nvSpPr>
          <p:cNvPr id="2" name="スライド番号プレースホルダー 1"/>
          <p:cNvSpPr>
            <a:spLocks noGrp="1"/>
          </p:cNvSpPr>
          <p:nvPr>
            <p:ph type="sldNum" sz="quarter" idx="12"/>
          </p:nvPr>
        </p:nvSpPr>
        <p:spPr>
          <a:xfrm>
            <a:off x="7203504" y="6405032"/>
            <a:ext cx="1905000" cy="457200"/>
          </a:xfrm>
        </p:spPr>
        <p:txBody>
          <a:bodyPr/>
          <a:lstStyle/>
          <a:p>
            <a:pPr>
              <a:defRPr/>
            </a:pPr>
            <a:fld id="{317B9CF6-592A-4336-A2A2-4AC622CA2B68}" type="slidenum">
              <a:rPr lang="en-US" altLang="ja-JP" smtClean="0"/>
              <a:pPr>
                <a:defRPr/>
              </a:pPr>
              <a:t>4</a:t>
            </a:fld>
            <a:endParaRPr lang="en-US" altLang="ja-JP" dirty="0"/>
          </a:p>
        </p:txBody>
      </p:sp>
    </p:spTree>
    <p:extLst>
      <p:ext uri="{BB962C8B-B14F-4D97-AF65-F5344CB8AC3E}">
        <p14:creationId xmlns:p14="http://schemas.microsoft.com/office/powerpoint/2010/main" val="4104380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a:xfrm>
            <a:off x="395288" y="115888"/>
            <a:ext cx="8353425" cy="587375"/>
          </a:xfrm>
        </p:spPr>
        <p:txBody>
          <a:bodyPr/>
          <a:lstStyle/>
          <a:p>
            <a:r>
              <a:rPr lang="ja-JP" altLang="en-US" sz="3600" dirty="0">
                <a:latin typeface="HG創英角ｺﾞｼｯｸUB" pitchFamily="49" charset="-128"/>
                <a:ea typeface="HG創英角ｺﾞｼｯｸUB" pitchFamily="49" charset="-128"/>
              </a:rPr>
              <a:t>ダンプ・トラックの省燃費運転手法</a:t>
            </a:r>
            <a:r>
              <a:rPr lang="en-US" altLang="ja-JP" sz="3600" dirty="0">
                <a:latin typeface="HG創英角ｺﾞｼｯｸUB" pitchFamily="49" charset="-128"/>
                <a:ea typeface="HG創英角ｺﾞｼｯｸUB" pitchFamily="49" charset="-128"/>
              </a:rPr>
              <a:t>(2)</a:t>
            </a:r>
            <a:endParaRPr lang="ja-JP" altLang="en-US" sz="3600" dirty="0">
              <a:latin typeface="HG創英角ｺﾞｼｯｸUB" pitchFamily="49" charset="-128"/>
              <a:ea typeface="HG創英角ｺﾞｼｯｸUB" pitchFamily="49" charset="-128"/>
            </a:endParaRPr>
          </a:p>
        </p:txBody>
      </p:sp>
      <p:sp>
        <p:nvSpPr>
          <p:cNvPr id="6147" name="コンテンツ プレースホルダー 2"/>
          <p:cNvSpPr>
            <a:spLocks noGrp="1"/>
          </p:cNvSpPr>
          <p:nvPr>
            <p:ph sz="half" idx="1"/>
          </p:nvPr>
        </p:nvSpPr>
        <p:spPr>
          <a:xfrm>
            <a:off x="44768" y="836712"/>
            <a:ext cx="9099232" cy="6021288"/>
          </a:xfrm>
        </p:spPr>
        <p:txBody>
          <a:bodyPr/>
          <a:lstStyle/>
          <a:p>
            <a:pPr marL="0" indent="0">
              <a:lnSpc>
                <a:spcPts val="3900"/>
              </a:lnSpc>
              <a:buFontTx/>
              <a:buNone/>
              <a:defRPr/>
            </a:pPr>
            <a:r>
              <a:rPr lang="ja-JP" altLang="ja-JP" u="sng" dirty="0">
                <a:solidFill>
                  <a:srgbClr val="002060"/>
                </a:solidFill>
                <a:latin typeface="HGS創英角ｺﾞｼｯｸUB" pitchFamily="50" charset="-128"/>
                <a:ea typeface="HGS創英角ｺﾞｼｯｸUB" pitchFamily="50" charset="-128"/>
              </a:rPr>
              <a:t>●グリーンゾーン</a:t>
            </a:r>
            <a:r>
              <a:rPr lang="en-US" altLang="ja-JP" u="sng" dirty="0">
                <a:solidFill>
                  <a:srgbClr val="002060"/>
                </a:solidFill>
                <a:latin typeface="HGS創英角ｺﾞｼｯｸUB" pitchFamily="50" charset="-128"/>
                <a:ea typeface="HGS創英角ｺﾞｼｯｸUB" pitchFamily="50" charset="-128"/>
              </a:rPr>
              <a:t>(1200</a:t>
            </a:r>
            <a:r>
              <a:rPr lang="ja-JP" altLang="ja-JP" u="sng" dirty="0">
                <a:solidFill>
                  <a:srgbClr val="002060"/>
                </a:solidFill>
                <a:latin typeface="HGS創英角ｺﾞｼｯｸUB" pitchFamily="50" charset="-128"/>
                <a:ea typeface="HGS創英角ｺﾞｼｯｸUB" pitchFamily="50" charset="-128"/>
              </a:rPr>
              <a:t>～</a:t>
            </a:r>
            <a:r>
              <a:rPr lang="en-US" altLang="ja-JP" u="sng" dirty="0">
                <a:solidFill>
                  <a:srgbClr val="002060"/>
                </a:solidFill>
                <a:latin typeface="HGS創英角ｺﾞｼｯｸUB" pitchFamily="50" charset="-128"/>
                <a:ea typeface="HGS創英角ｺﾞｼｯｸUB" pitchFamily="50" charset="-128"/>
              </a:rPr>
              <a:t>1500rpm)</a:t>
            </a:r>
            <a:r>
              <a:rPr lang="ja-JP" altLang="ja-JP" u="sng" dirty="0">
                <a:solidFill>
                  <a:srgbClr val="002060"/>
                </a:solidFill>
                <a:latin typeface="HGS創英角ｺﾞｼｯｸUB" pitchFamily="50" charset="-128"/>
                <a:ea typeface="HGS創英角ｺﾞｼｯｸUB" pitchFamily="50" charset="-128"/>
              </a:rPr>
              <a:t>で運転する</a:t>
            </a:r>
            <a:r>
              <a:rPr lang="ja-JP" altLang="en-US" u="sng" dirty="0">
                <a:solidFill>
                  <a:srgbClr val="002060"/>
                </a:solidFill>
                <a:latin typeface="HGS創英角ｺﾞｼｯｸUB" pitchFamily="50" charset="-128"/>
                <a:ea typeface="HGS創英角ｺﾞｼｯｸUB" pitchFamily="50" charset="-128"/>
              </a:rPr>
              <a:t>！</a:t>
            </a:r>
            <a:endParaRPr lang="ja-JP" altLang="ja-JP" u="sng" dirty="0">
              <a:solidFill>
                <a:srgbClr val="002060"/>
              </a:solidFill>
              <a:latin typeface="HGS創英角ｺﾞｼｯｸUB" pitchFamily="50" charset="-128"/>
              <a:ea typeface="HGS創英角ｺﾞｼｯｸUB" pitchFamily="50" charset="-128"/>
            </a:endParaRPr>
          </a:p>
          <a:p>
            <a:pPr marL="627063" indent="-627063">
              <a:lnSpc>
                <a:spcPts val="3900"/>
              </a:lnSpc>
              <a:buNone/>
              <a:defRPr/>
            </a:pPr>
            <a:r>
              <a:rPr lang="ja-JP" altLang="en-US" dirty="0">
                <a:solidFill>
                  <a:srgbClr val="FF0000"/>
                </a:solidFill>
                <a:latin typeface="HGS創英角ｺﾞｼｯｸUB" pitchFamily="50" charset="-128"/>
                <a:ea typeface="HGS創英角ｺﾞｼｯｸUB" pitchFamily="50" charset="-128"/>
              </a:rPr>
              <a:t>　</a:t>
            </a:r>
            <a:r>
              <a:rPr lang="ja-JP" altLang="ja-JP" sz="2400" dirty="0">
                <a:latin typeface="HGS創英角ｺﾞｼｯｸUB" pitchFamily="50" charset="-128"/>
                <a:ea typeface="HGS創英角ｺﾞｼｯｸUB" pitchFamily="50" charset="-128"/>
              </a:rPr>
              <a:t>⇒</a:t>
            </a:r>
            <a:r>
              <a:rPr lang="ja-JP" altLang="en-US" sz="2400" dirty="0">
                <a:latin typeface="HGS創英角ｺﾞｼｯｸUB" pitchFamily="50" charset="-128"/>
                <a:ea typeface="HGS創英角ｺﾞｼｯｸUB" pitchFamily="50" charset="-128"/>
              </a:rPr>
              <a:t>エンジン効率が最も高い回転領域</a:t>
            </a:r>
            <a:endParaRPr lang="en-US" altLang="ja-JP" sz="2400" dirty="0">
              <a:latin typeface="HGS創英角ｺﾞｼｯｸUB" pitchFamily="50" charset="-128"/>
              <a:ea typeface="HGS創英角ｺﾞｼｯｸUB" pitchFamily="50" charset="-128"/>
            </a:endParaRPr>
          </a:p>
          <a:p>
            <a:pPr marL="627063" indent="-627063">
              <a:lnSpc>
                <a:spcPts val="3900"/>
              </a:lnSpc>
              <a:buNone/>
              <a:defRPr/>
            </a:pPr>
            <a:r>
              <a:rPr lang="ja-JP" altLang="en-US" sz="2400" dirty="0">
                <a:latin typeface="HGS創英角ｺﾞｼｯｸUB" pitchFamily="50" charset="-128"/>
                <a:ea typeface="HGS創英角ｺﾞｼｯｸUB" pitchFamily="50" charset="-128"/>
              </a:rPr>
              <a:t>　　（通常、タコメーターの</a:t>
            </a:r>
            <a:r>
              <a:rPr lang="en-US" altLang="ja-JP" sz="2400" dirty="0">
                <a:latin typeface="HGS創英角ｺﾞｼｯｸUB" pitchFamily="50" charset="-128"/>
                <a:ea typeface="HGS創英角ｺﾞｼｯｸUB" pitchFamily="50" charset="-128"/>
              </a:rPr>
              <a:t>10</a:t>
            </a:r>
            <a:r>
              <a:rPr lang="ja-JP" altLang="en-US" sz="2400" dirty="0">
                <a:latin typeface="HGS創英角ｺﾞｼｯｸUB" pitchFamily="50" charset="-128"/>
                <a:ea typeface="HGS創英角ｺﾞｼｯｸUB" pitchFamily="50" charset="-128"/>
              </a:rPr>
              <a:t>時～</a:t>
            </a:r>
            <a:endParaRPr lang="en-US" altLang="ja-JP" sz="2400" dirty="0">
              <a:latin typeface="HGS創英角ｺﾞｼｯｸUB" pitchFamily="50" charset="-128"/>
              <a:ea typeface="HGS創英角ｺﾞｼｯｸUB" pitchFamily="50" charset="-128"/>
            </a:endParaRPr>
          </a:p>
          <a:p>
            <a:pPr marL="627063" indent="-627063">
              <a:lnSpc>
                <a:spcPts val="3900"/>
              </a:lnSpc>
              <a:buNone/>
              <a:defRPr/>
            </a:pPr>
            <a:r>
              <a:rPr lang="ja-JP" altLang="en-US" sz="2400" dirty="0">
                <a:latin typeface="HGS創英角ｺﾞｼｯｸUB" pitchFamily="50" charset="-128"/>
                <a:ea typeface="HGS創英角ｺﾞｼｯｸUB" pitchFamily="50" charset="-128"/>
              </a:rPr>
              <a:t>　　</a:t>
            </a:r>
            <a:r>
              <a:rPr lang="en-US" altLang="ja-JP" sz="2400" dirty="0">
                <a:latin typeface="HGS創英角ｺﾞｼｯｸUB" pitchFamily="50" charset="-128"/>
                <a:ea typeface="HGS創英角ｺﾞｼｯｸUB" pitchFamily="50" charset="-128"/>
              </a:rPr>
              <a:t>12</a:t>
            </a:r>
            <a:r>
              <a:rPr lang="ja-JP" altLang="en-US" sz="2400" dirty="0">
                <a:latin typeface="HGS創英角ｺﾞｼｯｸUB" pitchFamily="50" charset="-128"/>
                <a:ea typeface="HGS創英角ｺﾞｼｯｸUB" pitchFamily="50" charset="-128"/>
              </a:rPr>
              <a:t>時の位置）で運転すると燃費</a:t>
            </a:r>
            <a:endParaRPr lang="en-US" altLang="ja-JP" sz="2400" dirty="0">
              <a:latin typeface="HGS創英角ｺﾞｼｯｸUB" pitchFamily="50" charset="-128"/>
              <a:ea typeface="HGS創英角ｺﾞｼｯｸUB" pitchFamily="50" charset="-128"/>
            </a:endParaRPr>
          </a:p>
          <a:p>
            <a:pPr marL="627063" indent="-627063">
              <a:lnSpc>
                <a:spcPts val="3900"/>
              </a:lnSpc>
              <a:buNone/>
              <a:defRPr/>
            </a:pPr>
            <a:r>
              <a:rPr lang="ja-JP" altLang="en-US" sz="2400" dirty="0">
                <a:latin typeface="HGS創英角ｺﾞｼｯｸUB" pitchFamily="50" charset="-128"/>
                <a:ea typeface="HGS創英角ｺﾞｼｯｸUB" pitchFamily="50" charset="-128"/>
              </a:rPr>
              <a:t>　　が向上</a:t>
            </a:r>
            <a:endParaRPr lang="en-US" altLang="ja-JP" sz="2400" dirty="0">
              <a:latin typeface="HGS創英角ｺﾞｼｯｸUB" pitchFamily="50" charset="-128"/>
              <a:ea typeface="HGS創英角ｺﾞｼｯｸUB" pitchFamily="50" charset="-128"/>
            </a:endParaRPr>
          </a:p>
          <a:p>
            <a:pPr marL="627063" indent="-627063">
              <a:lnSpc>
                <a:spcPts val="3900"/>
              </a:lnSpc>
              <a:buNone/>
              <a:defRPr/>
            </a:pPr>
            <a:r>
              <a:rPr lang="ja-JP" altLang="en-US" sz="2400" dirty="0">
                <a:latin typeface="HGS創英角ｺﾞｼｯｸUB" pitchFamily="50" charset="-128"/>
                <a:ea typeface="HGS創英角ｺﾞｼｯｸUB" pitchFamily="50" charset="-128"/>
              </a:rPr>
              <a:t>　　（マニュアル</a:t>
            </a:r>
            <a:r>
              <a:rPr lang="en-US" altLang="ja-JP" sz="2400" dirty="0">
                <a:latin typeface="HGS創英角ｺﾞｼｯｸUB" pitchFamily="50" charset="-128"/>
                <a:ea typeface="HGS創英角ｺﾞｼｯｸUB" pitchFamily="50" charset="-128"/>
              </a:rPr>
              <a:t>P6</a:t>
            </a:r>
            <a:r>
              <a:rPr lang="ja-JP" altLang="en-US" sz="2400" dirty="0">
                <a:latin typeface="HGS創英角ｺﾞｼｯｸUB" pitchFamily="50" charset="-128"/>
                <a:ea typeface="HGS創英角ｺﾞｼｯｸUB" pitchFamily="50" charset="-128"/>
              </a:rPr>
              <a:t>）</a:t>
            </a:r>
            <a:endParaRPr lang="en-US" altLang="ja-JP" sz="2400" dirty="0">
              <a:latin typeface="HGS創英角ｺﾞｼｯｸUB" pitchFamily="50" charset="-128"/>
              <a:ea typeface="HGS創英角ｺﾞｼｯｸUB" pitchFamily="50" charset="-128"/>
            </a:endParaRPr>
          </a:p>
        </p:txBody>
      </p:sp>
      <p:sp>
        <p:nvSpPr>
          <p:cNvPr id="2" name="スライド番号プレースホルダー 1"/>
          <p:cNvSpPr>
            <a:spLocks noGrp="1"/>
          </p:cNvSpPr>
          <p:nvPr>
            <p:ph type="sldNum" sz="quarter" idx="12"/>
          </p:nvPr>
        </p:nvSpPr>
        <p:spPr>
          <a:xfrm>
            <a:off x="7194232" y="6400800"/>
            <a:ext cx="1905000" cy="457200"/>
          </a:xfrm>
        </p:spPr>
        <p:txBody>
          <a:bodyPr/>
          <a:lstStyle/>
          <a:p>
            <a:pPr>
              <a:defRPr/>
            </a:pPr>
            <a:fld id="{317B9CF6-592A-4336-A2A2-4AC622CA2B68}" type="slidenum">
              <a:rPr lang="en-US" altLang="ja-JP" smtClean="0"/>
              <a:pPr>
                <a:defRPr/>
              </a:pPr>
              <a:t>5</a:t>
            </a:fld>
            <a:endParaRPr lang="en-US" altLang="ja-JP" dirty="0"/>
          </a:p>
        </p:txBody>
      </p:sp>
      <p:pic>
        <p:nvPicPr>
          <p:cNvPr id="6" name="図 5" descr="ダイアグラム&#10;&#10;自動的に生成された説明">
            <a:extLst>
              <a:ext uri="{FF2B5EF4-FFF2-40B4-BE49-F238E27FC236}">
                <a16:creationId xmlns:a16="http://schemas.microsoft.com/office/drawing/2014/main" id="{EBDA95D8-63E1-D939-7593-C00000C703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9" y="1556792"/>
            <a:ext cx="3744416" cy="2312957"/>
          </a:xfrm>
          <a:prstGeom prst="rect">
            <a:avLst/>
          </a:prstGeom>
        </p:spPr>
      </p:pic>
    </p:spTree>
    <p:extLst>
      <p:ext uri="{BB962C8B-B14F-4D97-AF65-F5344CB8AC3E}">
        <p14:creationId xmlns:p14="http://schemas.microsoft.com/office/powerpoint/2010/main" val="4137566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a:xfrm>
            <a:off x="395288" y="115888"/>
            <a:ext cx="8353425" cy="587375"/>
          </a:xfrm>
        </p:spPr>
        <p:txBody>
          <a:bodyPr/>
          <a:lstStyle/>
          <a:p>
            <a:r>
              <a:rPr lang="ja-JP" altLang="en-US" sz="3600" dirty="0">
                <a:latin typeface="HG創英角ｺﾞｼｯｸUB" pitchFamily="49" charset="-128"/>
                <a:ea typeface="HG創英角ｺﾞｼｯｸUB" pitchFamily="49" charset="-128"/>
              </a:rPr>
              <a:t>ダンプ・トラックの省燃費運転手法</a:t>
            </a:r>
            <a:r>
              <a:rPr lang="en-US" altLang="ja-JP" sz="3600" dirty="0">
                <a:latin typeface="HG創英角ｺﾞｼｯｸUB" pitchFamily="49" charset="-128"/>
                <a:ea typeface="HG創英角ｺﾞｼｯｸUB" pitchFamily="49" charset="-128"/>
              </a:rPr>
              <a:t>(2)</a:t>
            </a:r>
            <a:endParaRPr lang="ja-JP" altLang="en-US" sz="3600" dirty="0">
              <a:latin typeface="HG創英角ｺﾞｼｯｸUB" pitchFamily="49" charset="-128"/>
              <a:ea typeface="HG創英角ｺﾞｼｯｸUB" pitchFamily="49" charset="-128"/>
            </a:endParaRPr>
          </a:p>
        </p:txBody>
      </p:sp>
      <p:sp>
        <p:nvSpPr>
          <p:cNvPr id="6147" name="コンテンツ プレースホルダー 2"/>
          <p:cNvSpPr>
            <a:spLocks noGrp="1"/>
          </p:cNvSpPr>
          <p:nvPr>
            <p:ph sz="half" idx="1"/>
          </p:nvPr>
        </p:nvSpPr>
        <p:spPr>
          <a:xfrm>
            <a:off x="107504" y="836712"/>
            <a:ext cx="9036496" cy="6021288"/>
          </a:xfrm>
        </p:spPr>
        <p:txBody>
          <a:bodyPr/>
          <a:lstStyle/>
          <a:p>
            <a:pPr marL="627063" indent="-627063">
              <a:lnSpc>
                <a:spcPts val="3900"/>
              </a:lnSpc>
              <a:buFontTx/>
              <a:buNone/>
              <a:defRPr/>
            </a:pPr>
            <a:r>
              <a:rPr lang="ja-JP" altLang="ja-JP" u="sng" dirty="0">
                <a:solidFill>
                  <a:srgbClr val="002060"/>
                </a:solidFill>
                <a:latin typeface="HGS創英角ｺﾞｼｯｸUB" pitchFamily="50" charset="-128"/>
                <a:ea typeface="HGS創英角ｺﾞｼｯｸUB" pitchFamily="50" charset="-128"/>
              </a:rPr>
              <a:t>●シフトアップは早めに</a:t>
            </a:r>
            <a:r>
              <a:rPr lang="ja-JP" altLang="en-US" u="sng" dirty="0">
                <a:solidFill>
                  <a:srgbClr val="002060"/>
                </a:solidFill>
                <a:latin typeface="HGS創英角ｺﾞｼｯｸUB" pitchFamily="50" charset="-128"/>
                <a:ea typeface="HGS創英角ｺﾞｼｯｸUB" pitchFamily="50" charset="-128"/>
              </a:rPr>
              <a:t>！</a:t>
            </a:r>
            <a:endParaRPr lang="ja-JP" altLang="ja-JP" u="sng" dirty="0">
              <a:solidFill>
                <a:srgbClr val="002060"/>
              </a:solidFill>
              <a:latin typeface="HGS創英角ｺﾞｼｯｸUB" pitchFamily="50" charset="-128"/>
              <a:ea typeface="HGS創英角ｺﾞｼｯｸUB" pitchFamily="50" charset="-128"/>
            </a:endParaRPr>
          </a:p>
          <a:p>
            <a:pPr marL="0" indent="0">
              <a:lnSpc>
                <a:spcPts val="3900"/>
              </a:lnSpc>
              <a:buFontTx/>
              <a:buNone/>
              <a:defRPr/>
            </a:pPr>
            <a:r>
              <a:rPr lang="ja-JP" altLang="en-US" dirty="0">
                <a:latin typeface="HGS創英角ｺﾞｼｯｸUB" pitchFamily="50" charset="-128"/>
                <a:ea typeface="HGS創英角ｺﾞｼｯｸUB" pitchFamily="50" charset="-128"/>
              </a:rPr>
              <a:t>　</a:t>
            </a:r>
            <a:r>
              <a:rPr lang="ja-JP" altLang="ja-JP" sz="2400" dirty="0">
                <a:latin typeface="HGS創英角ｺﾞｼｯｸUB" pitchFamily="50" charset="-128"/>
                <a:ea typeface="HGS創英角ｺﾞｼｯｸUB" pitchFamily="50" charset="-128"/>
              </a:rPr>
              <a:t>⇒エンジンの回転数をなるべく</a:t>
            </a:r>
            <a:r>
              <a:rPr lang="ja-JP" altLang="en-US" sz="2400" dirty="0">
                <a:latin typeface="HGS創英角ｺﾞｼｯｸUB" pitchFamily="50" charset="-128"/>
                <a:ea typeface="HGS創英角ｺﾞｼｯｸUB" pitchFamily="50" charset="-128"/>
              </a:rPr>
              <a:t>抑</a:t>
            </a:r>
            <a:endParaRPr lang="en-US" altLang="ja-JP" sz="2400" dirty="0">
              <a:latin typeface="HGS創英角ｺﾞｼｯｸUB" pitchFamily="50" charset="-128"/>
              <a:ea typeface="HGS創英角ｺﾞｼｯｸUB" pitchFamily="50" charset="-128"/>
            </a:endParaRPr>
          </a:p>
          <a:p>
            <a:pPr marL="0" indent="0">
              <a:lnSpc>
                <a:spcPts val="3900"/>
              </a:lnSpc>
              <a:buFontTx/>
              <a:buNone/>
              <a:defRPr/>
            </a:pPr>
            <a:r>
              <a:rPr lang="ja-JP" altLang="en-US" sz="2400" dirty="0">
                <a:latin typeface="HGS創英角ｺﾞｼｯｸUB" pitchFamily="50" charset="-128"/>
                <a:ea typeface="HGS創英角ｺﾞｼｯｸUB" pitchFamily="50" charset="-128"/>
              </a:rPr>
              <a:t>　　え</a:t>
            </a:r>
            <a:r>
              <a:rPr lang="ja-JP" altLang="ja-JP" sz="2400" dirty="0">
                <a:latin typeface="HGS創英角ｺﾞｼｯｸUB" pitchFamily="50" charset="-128"/>
                <a:ea typeface="HGS創英角ｺﾞｼｯｸUB" pitchFamily="50" charset="-128"/>
              </a:rPr>
              <a:t>ることが重要</a:t>
            </a:r>
            <a:endParaRPr lang="en-US" altLang="ja-JP" sz="2400" dirty="0">
              <a:latin typeface="HGS創英角ｺﾞｼｯｸUB" pitchFamily="50" charset="-128"/>
              <a:ea typeface="HGS創英角ｺﾞｼｯｸUB" pitchFamily="50" charset="-128"/>
            </a:endParaRPr>
          </a:p>
          <a:p>
            <a:pPr marL="0" indent="0">
              <a:lnSpc>
                <a:spcPts val="3900"/>
              </a:lnSpc>
              <a:buFontTx/>
              <a:buNone/>
              <a:defRPr/>
            </a:pPr>
            <a:r>
              <a:rPr lang="ja-JP" altLang="en-US" sz="2400" dirty="0">
                <a:latin typeface="HGS創英角ｺﾞｼｯｸUB" pitchFamily="50" charset="-128"/>
                <a:ea typeface="HGS創英角ｺﾞｼｯｸUB" pitchFamily="50" charset="-128"/>
              </a:rPr>
              <a:t>　　（マニュアル</a:t>
            </a:r>
            <a:r>
              <a:rPr lang="en-US" altLang="ja-JP" sz="2400" dirty="0">
                <a:latin typeface="HGS創英角ｺﾞｼｯｸUB" pitchFamily="50" charset="-128"/>
                <a:ea typeface="HGS創英角ｺﾞｼｯｸUB" pitchFamily="50" charset="-128"/>
              </a:rPr>
              <a:t>P7</a:t>
            </a:r>
            <a:r>
              <a:rPr lang="ja-JP" altLang="en-US" sz="2400" dirty="0">
                <a:latin typeface="HGS創英角ｺﾞｼｯｸUB" pitchFamily="50" charset="-128"/>
                <a:ea typeface="HGS創英角ｺﾞｼｯｸUB" pitchFamily="50" charset="-128"/>
              </a:rPr>
              <a:t>）</a:t>
            </a:r>
            <a:endParaRPr lang="en-US" altLang="ja-JP" sz="2400" dirty="0">
              <a:latin typeface="HGS創英角ｺﾞｼｯｸUB" pitchFamily="50" charset="-128"/>
              <a:ea typeface="HGS創英角ｺﾞｼｯｸUB" pitchFamily="50" charset="-128"/>
            </a:endParaRPr>
          </a:p>
          <a:p>
            <a:pPr marL="0" indent="0">
              <a:lnSpc>
                <a:spcPts val="3900"/>
              </a:lnSpc>
              <a:buFontTx/>
              <a:buNone/>
              <a:defRPr/>
            </a:pPr>
            <a:endParaRPr lang="en-US" altLang="ja-JP" sz="2400" dirty="0">
              <a:latin typeface="HGS創英角ｺﾞｼｯｸUB" pitchFamily="50" charset="-128"/>
              <a:ea typeface="HGS創英角ｺﾞｼｯｸUB" pitchFamily="50" charset="-128"/>
            </a:endParaRPr>
          </a:p>
          <a:p>
            <a:pPr marL="0" indent="0">
              <a:lnSpc>
                <a:spcPts val="3600"/>
              </a:lnSpc>
              <a:buFontTx/>
              <a:buNone/>
              <a:defRPr/>
            </a:pPr>
            <a:r>
              <a:rPr lang="ja-JP" altLang="ja-JP" sz="2800" u="sng" dirty="0">
                <a:solidFill>
                  <a:schemeClr val="accent2">
                    <a:lumMod val="50000"/>
                  </a:schemeClr>
                </a:solidFill>
                <a:latin typeface="HGS創英角ｺﾞｼｯｸUB" pitchFamily="50" charset="-128"/>
                <a:ea typeface="HGS創英角ｺﾞｼｯｸUB" pitchFamily="50" charset="-128"/>
              </a:rPr>
              <a:t>●</a:t>
            </a:r>
            <a:r>
              <a:rPr lang="ja-JP" altLang="en-US" sz="2800" u="sng" dirty="0">
                <a:solidFill>
                  <a:schemeClr val="accent2">
                    <a:lumMod val="50000"/>
                  </a:schemeClr>
                </a:solidFill>
                <a:latin typeface="HGS創英角ｺﾞｼｯｸUB" pitchFamily="50" charset="-128"/>
                <a:ea typeface="HGS創英角ｺﾞｼｯｸUB" pitchFamily="50" charset="-128"/>
              </a:rPr>
              <a:t>エンジンブレーキを活用！</a:t>
            </a:r>
            <a:endParaRPr lang="ja-JP" altLang="ja-JP" sz="2800" u="sng" dirty="0">
              <a:solidFill>
                <a:schemeClr val="accent2">
                  <a:lumMod val="50000"/>
                </a:schemeClr>
              </a:solidFill>
              <a:latin typeface="HGS創英角ｺﾞｼｯｸUB" pitchFamily="50" charset="-128"/>
              <a:ea typeface="HGS創英角ｺﾞｼｯｸUB" pitchFamily="50" charset="-128"/>
            </a:endParaRPr>
          </a:p>
          <a:p>
            <a:pPr marL="627063" indent="-627063">
              <a:lnSpc>
                <a:spcPts val="3600"/>
              </a:lnSpc>
              <a:buFontTx/>
              <a:buNone/>
              <a:defRPr/>
            </a:pPr>
            <a:r>
              <a:rPr lang="ja-JP" altLang="en-US" sz="2400" dirty="0">
                <a:latin typeface="HGS創英角ｺﾞｼｯｸUB" pitchFamily="50" charset="-128"/>
                <a:ea typeface="HGS創英角ｺﾞｼｯｸUB" pitchFamily="50" charset="-128"/>
              </a:rPr>
              <a:t>　</a:t>
            </a:r>
            <a:r>
              <a:rPr lang="ja-JP" altLang="ja-JP" sz="2400" dirty="0">
                <a:latin typeface="HGS創英角ｺﾞｼｯｸUB" pitchFamily="50" charset="-128"/>
                <a:ea typeface="HGS創英角ｺﾞｼｯｸUB" pitchFamily="50" charset="-128"/>
              </a:rPr>
              <a:t>⇒エンジンブレーキ使用時は燃料</a:t>
            </a:r>
            <a:endParaRPr lang="en-US" altLang="ja-JP" sz="2400" dirty="0">
              <a:latin typeface="HGS創英角ｺﾞｼｯｸUB" pitchFamily="50" charset="-128"/>
              <a:ea typeface="HGS創英角ｺﾞｼｯｸUB" pitchFamily="50" charset="-128"/>
            </a:endParaRPr>
          </a:p>
          <a:p>
            <a:pPr marL="627063" indent="-627063">
              <a:lnSpc>
                <a:spcPts val="3600"/>
              </a:lnSpc>
              <a:buFontTx/>
              <a:buNone/>
              <a:defRPr/>
            </a:pPr>
            <a:r>
              <a:rPr lang="ja-JP" altLang="en-US" sz="2400" dirty="0">
                <a:latin typeface="HGS創英角ｺﾞｼｯｸUB" pitchFamily="50" charset="-128"/>
                <a:ea typeface="HGS創英角ｺﾞｼｯｸUB" pitchFamily="50" charset="-128"/>
              </a:rPr>
              <a:t>　　</a:t>
            </a:r>
            <a:r>
              <a:rPr lang="ja-JP" altLang="ja-JP" sz="2400" dirty="0">
                <a:latin typeface="HGS創英角ｺﾞｼｯｸUB" pitchFamily="50" charset="-128"/>
                <a:ea typeface="HGS創英角ｺﾞｼｯｸUB" pitchFamily="50" charset="-128"/>
              </a:rPr>
              <a:t>噴射がゼロ停車時</a:t>
            </a:r>
            <a:r>
              <a:rPr lang="ja-JP" altLang="en-US" sz="2400" dirty="0">
                <a:latin typeface="HGS創英角ｺﾞｼｯｸUB" pitchFamily="50" charset="-128"/>
                <a:ea typeface="HGS創英角ｺﾞｼｯｸUB" pitchFamily="50" charset="-128"/>
              </a:rPr>
              <a:t>はエンジンブ</a:t>
            </a:r>
            <a:endParaRPr lang="en-US" altLang="ja-JP" sz="2400" dirty="0">
              <a:latin typeface="HGS創英角ｺﾞｼｯｸUB" pitchFamily="50" charset="-128"/>
              <a:ea typeface="HGS創英角ｺﾞｼｯｸUB" pitchFamily="50" charset="-128"/>
            </a:endParaRPr>
          </a:p>
          <a:p>
            <a:pPr marL="627063" indent="-627063">
              <a:lnSpc>
                <a:spcPts val="3600"/>
              </a:lnSpc>
              <a:buFontTx/>
              <a:buNone/>
              <a:defRPr/>
            </a:pPr>
            <a:r>
              <a:rPr lang="ja-JP" altLang="en-US" sz="2400" dirty="0">
                <a:latin typeface="HGS創英角ｺﾞｼｯｸUB" pitchFamily="50" charset="-128"/>
                <a:ea typeface="HGS創英角ｺﾞｼｯｸUB" pitchFamily="50" charset="-128"/>
              </a:rPr>
              <a:t>　　レーキを活用</a:t>
            </a:r>
            <a:r>
              <a:rPr lang="ja-JP" altLang="ja-JP" sz="2400" dirty="0">
                <a:latin typeface="HGS創英角ｺﾞｼｯｸUB" pitchFamily="50" charset="-128"/>
                <a:ea typeface="HGS創英角ｺﾞｼｯｸUB" pitchFamily="50" charset="-128"/>
              </a:rPr>
              <a:t>すること</a:t>
            </a:r>
            <a:endParaRPr lang="en-US" altLang="ja-JP" sz="2400" dirty="0">
              <a:latin typeface="HGS創英角ｺﾞｼｯｸUB" pitchFamily="50" charset="-128"/>
              <a:ea typeface="HGS創英角ｺﾞｼｯｸUB" pitchFamily="50" charset="-128"/>
            </a:endParaRPr>
          </a:p>
          <a:p>
            <a:pPr marL="627063" indent="-627063">
              <a:lnSpc>
                <a:spcPts val="3600"/>
              </a:lnSpc>
              <a:buNone/>
              <a:defRPr/>
            </a:pPr>
            <a:r>
              <a:rPr lang="ja-JP" altLang="en-US" sz="2400" dirty="0">
                <a:latin typeface="HGS創英角ｺﾞｼｯｸUB" pitchFamily="50" charset="-128"/>
                <a:ea typeface="HGS創英角ｺﾞｼｯｸUB" pitchFamily="50" charset="-128"/>
              </a:rPr>
              <a:t>　　（マニュアル</a:t>
            </a:r>
            <a:r>
              <a:rPr lang="en-US" altLang="ja-JP" sz="2400" dirty="0">
                <a:latin typeface="HGS創英角ｺﾞｼｯｸUB" pitchFamily="50" charset="-128"/>
                <a:ea typeface="HGS創英角ｺﾞｼｯｸUB" pitchFamily="50" charset="-128"/>
              </a:rPr>
              <a:t>P9</a:t>
            </a:r>
            <a:r>
              <a:rPr lang="ja-JP" altLang="en-US" sz="2400" dirty="0">
                <a:latin typeface="HGS創英角ｺﾞｼｯｸUB" pitchFamily="50" charset="-128"/>
                <a:ea typeface="HGS創英角ｺﾞｼｯｸUB" pitchFamily="50" charset="-128"/>
              </a:rPr>
              <a:t>）</a:t>
            </a:r>
            <a:endParaRPr lang="ja-JP" altLang="ja-JP" sz="2400" dirty="0">
              <a:latin typeface="HGS創英角ｺﾞｼｯｸUB" pitchFamily="50" charset="-128"/>
              <a:ea typeface="HGS創英角ｺﾞｼｯｸUB" pitchFamily="50" charset="-128"/>
            </a:endParaRPr>
          </a:p>
        </p:txBody>
      </p:sp>
      <p:pic>
        <p:nvPicPr>
          <p:cNvPr id="4" name="図 3" descr="ダイアグラム, テキスト, ホワイトボード&#10;&#10;自動的に生成された説明">
            <a:extLst>
              <a:ext uri="{FF2B5EF4-FFF2-40B4-BE49-F238E27FC236}">
                <a16:creationId xmlns:a16="http://schemas.microsoft.com/office/drawing/2014/main" id="{4C2EFE1B-BDB7-3FBD-FDC4-F7E5252CF0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1268760"/>
            <a:ext cx="3816424" cy="2357437"/>
          </a:xfrm>
          <a:prstGeom prst="rect">
            <a:avLst/>
          </a:prstGeom>
        </p:spPr>
      </p:pic>
      <p:pic>
        <p:nvPicPr>
          <p:cNvPr id="6" name="図 5" descr="テキスト, ホワイトボード&#10;&#10;自動的に生成された説明">
            <a:extLst>
              <a:ext uri="{FF2B5EF4-FFF2-40B4-BE49-F238E27FC236}">
                <a16:creationId xmlns:a16="http://schemas.microsoft.com/office/drawing/2014/main" id="{DB4012A3-FD44-7D06-DB76-E3D5419A13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4145981"/>
            <a:ext cx="3851920" cy="2379363"/>
          </a:xfrm>
          <a:prstGeom prst="rect">
            <a:avLst/>
          </a:prstGeom>
        </p:spPr>
      </p:pic>
      <p:sp>
        <p:nvSpPr>
          <p:cNvPr id="2" name="スライド番号プレースホルダー 1"/>
          <p:cNvSpPr>
            <a:spLocks noGrp="1"/>
          </p:cNvSpPr>
          <p:nvPr>
            <p:ph type="sldNum" sz="quarter" idx="12"/>
          </p:nvPr>
        </p:nvSpPr>
        <p:spPr>
          <a:xfrm>
            <a:off x="7210360" y="6384248"/>
            <a:ext cx="1905000" cy="457200"/>
          </a:xfrm>
        </p:spPr>
        <p:txBody>
          <a:bodyPr/>
          <a:lstStyle/>
          <a:p>
            <a:pPr>
              <a:defRPr/>
            </a:pPr>
            <a:fld id="{317B9CF6-592A-4336-A2A2-4AC622CA2B68}" type="slidenum">
              <a:rPr lang="en-US" altLang="ja-JP" smtClean="0"/>
              <a:pPr>
                <a:defRPr/>
              </a:pPr>
              <a:t>6</a:t>
            </a:fld>
            <a:endParaRPr lang="en-US" altLang="ja-JP" dirty="0"/>
          </a:p>
        </p:txBody>
      </p:sp>
    </p:spTree>
    <p:extLst>
      <p:ext uri="{BB962C8B-B14F-4D97-AF65-F5344CB8AC3E}">
        <p14:creationId xmlns:p14="http://schemas.microsoft.com/office/powerpoint/2010/main" val="1140823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a:xfrm>
            <a:off x="107504" y="908050"/>
            <a:ext cx="8785671" cy="5689600"/>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ts val="3600"/>
              </a:lnSpc>
              <a:buFontTx/>
              <a:buNone/>
              <a:defRPr/>
            </a:pPr>
            <a:r>
              <a:rPr lang="ja-JP" altLang="ja-JP" sz="2800" u="sng" dirty="0">
                <a:solidFill>
                  <a:schemeClr val="accent2">
                    <a:lumMod val="50000"/>
                  </a:schemeClr>
                </a:solidFill>
                <a:latin typeface="HGS創英角ｺﾞｼｯｸUB" pitchFamily="50" charset="-128"/>
                <a:ea typeface="HGS創英角ｺﾞｼｯｸUB" pitchFamily="50" charset="-128"/>
              </a:rPr>
              <a:t>●経済速度での走行</a:t>
            </a:r>
            <a:r>
              <a:rPr lang="ja-JP" altLang="en-US" sz="2800" u="sng" dirty="0">
                <a:solidFill>
                  <a:schemeClr val="accent2">
                    <a:lumMod val="50000"/>
                  </a:schemeClr>
                </a:solidFill>
                <a:latin typeface="HGS創英角ｺﾞｼｯｸUB" pitchFamily="50" charset="-128"/>
                <a:ea typeface="HGS創英角ｺﾞｼｯｸUB" pitchFamily="50" charset="-128"/>
              </a:rPr>
              <a:t>！</a:t>
            </a:r>
            <a:endParaRPr lang="ja-JP" altLang="ja-JP" sz="2800" u="sng" dirty="0">
              <a:solidFill>
                <a:schemeClr val="accent2">
                  <a:lumMod val="50000"/>
                </a:schemeClr>
              </a:solidFill>
              <a:latin typeface="HGS創英角ｺﾞｼｯｸUB" pitchFamily="50" charset="-128"/>
              <a:ea typeface="HGS創英角ｺﾞｼｯｸUB" pitchFamily="50" charset="-128"/>
            </a:endParaRPr>
          </a:p>
          <a:p>
            <a:pPr marL="0" indent="0">
              <a:lnSpc>
                <a:spcPts val="3600"/>
              </a:lnSpc>
              <a:buFontTx/>
              <a:buNone/>
              <a:defRPr/>
            </a:pPr>
            <a:r>
              <a:rPr lang="ja-JP" altLang="en-US" sz="2400" dirty="0">
                <a:latin typeface="HGS創英角ｺﾞｼｯｸUB" pitchFamily="50" charset="-128"/>
                <a:ea typeface="HGS創英角ｺﾞｼｯｸUB" pitchFamily="50" charset="-128"/>
              </a:rPr>
              <a:t>　</a:t>
            </a:r>
            <a:r>
              <a:rPr lang="ja-JP" altLang="ja-JP" sz="2400" dirty="0">
                <a:latin typeface="HGS創英角ｺﾞｼｯｸUB" pitchFamily="50" charset="-128"/>
                <a:ea typeface="HGS創英角ｺﾞｼｯｸUB" pitchFamily="50" charset="-128"/>
              </a:rPr>
              <a:t>⇒車の空気抵抗は速度が</a:t>
            </a:r>
            <a:r>
              <a:rPr lang="en-US" altLang="ja-JP" sz="2400" dirty="0">
                <a:latin typeface="HGS創英角ｺﾞｼｯｸUB" pitchFamily="50" charset="-128"/>
                <a:ea typeface="HGS創英角ｺﾞｼｯｸUB" pitchFamily="50" charset="-128"/>
              </a:rPr>
              <a:t>2</a:t>
            </a:r>
            <a:r>
              <a:rPr lang="ja-JP" altLang="ja-JP" sz="2400" dirty="0">
                <a:latin typeface="HGS創英角ｺﾞｼｯｸUB" pitchFamily="50" charset="-128"/>
                <a:ea typeface="HGS創英角ｺﾞｼｯｸUB" pitchFamily="50" charset="-128"/>
              </a:rPr>
              <a:t>倍に</a:t>
            </a:r>
            <a:endParaRPr lang="en-US" altLang="ja-JP" sz="2400" dirty="0">
              <a:latin typeface="HGS創英角ｺﾞｼｯｸUB" pitchFamily="50" charset="-128"/>
              <a:ea typeface="HGS創英角ｺﾞｼｯｸUB" pitchFamily="50" charset="-128"/>
            </a:endParaRPr>
          </a:p>
          <a:p>
            <a:pPr marL="0" indent="0">
              <a:lnSpc>
                <a:spcPts val="3600"/>
              </a:lnSpc>
              <a:buFontTx/>
              <a:buNone/>
              <a:defRPr/>
            </a:pPr>
            <a:r>
              <a:rPr lang="ja-JP" altLang="en-US" sz="2400" dirty="0">
                <a:latin typeface="HGS創英角ｺﾞｼｯｸUB" pitchFamily="50" charset="-128"/>
                <a:ea typeface="HGS創英角ｺﾞｼｯｸUB" pitchFamily="50" charset="-128"/>
              </a:rPr>
              <a:t>　　</a:t>
            </a:r>
            <a:r>
              <a:rPr lang="ja-JP" altLang="ja-JP" sz="2400" dirty="0">
                <a:latin typeface="HGS創英角ｺﾞｼｯｸUB" pitchFamily="50" charset="-128"/>
                <a:ea typeface="HGS創英角ｺﾞｼｯｸUB" pitchFamily="50" charset="-128"/>
              </a:rPr>
              <a:t>なると</a:t>
            </a:r>
            <a:r>
              <a:rPr lang="en-US" altLang="ja-JP" sz="2400" dirty="0">
                <a:latin typeface="HGS創英角ｺﾞｼｯｸUB" pitchFamily="50" charset="-128"/>
                <a:ea typeface="HGS創英角ｺﾞｼｯｸUB" pitchFamily="50" charset="-128"/>
              </a:rPr>
              <a:t>4</a:t>
            </a:r>
            <a:r>
              <a:rPr lang="ja-JP" altLang="ja-JP" sz="2400" dirty="0">
                <a:latin typeface="HGS創英角ｺﾞｼｯｸUB" pitchFamily="50" charset="-128"/>
                <a:ea typeface="HGS創英角ｺﾞｼｯｸUB" pitchFamily="50" charset="-128"/>
              </a:rPr>
              <a:t>倍</a:t>
            </a:r>
            <a:r>
              <a:rPr lang="en-US" altLang="ja-JP" sz="2400" dirty="0">
                <a:latin typeface="HGS創英角ｺﾞｼｯｸUB" pitchFamily="50" charset="-128"/>
                <a:ea typeface="HGS創英角ｺﾞｼｯｸUB" pitchFamily="50" charset="-128"/>
              </a:rPr>
              <a:t>,3</a:t>
            </a:r>
            <a:r>
              <a:rPr lang="ja-JP" altLang="ja-JP" sz="2400" dirty="0">
                <a:latin typeface="HGS創英角ｺﾞｼｯｸUB" pitchFamily="50" charset="-128"/>
                <a:ea typeface="HGS創英角ｺﾞｼｯｸUB" pitchFamily="50" charset="-128"/>
              </a:rPr>
              <a:t>倍になると</a:t>
            </a:r>
            <a:r>
              <a:rPr lang="en-US" altLang="ja-JP" sz="2400" dirty="0">
                <a:latin typeface="HGS創英角ｺﾞｼｯｸUB" pitchFamily="50" charset="-128"/>
                <a:ea typeface="HGS創英角ｺﾞｼｯｸUB" pitchFamily="50" charset="-128"/>
              </a:rPr>
              <a:t>9</a:t>
            </a:r>
            <a:r>
              <a:rPr lang="ja-JP" altLang="ja-JP" sz="2400" dirty="0">
                <a:latin typeface="HGS創英角ｺﾞｼｯｸUB" pitchFamily="50" charset="-128"/>
                <a:ea typeface="HGS創英角ｺﾞｼｯｸUB" pitchFamily="50" charset="-128"/>
              </a:rPr>
              <a:t>倍</a:t>
            </a:r>
            <a:endParaRPr lang="en-US" altLang="ja-JP" sz="2400" dirty="0">
              <a:latin typeface="HGS創英角ｺﾞｼｯｸUB" pitchFamily="50" charset="-128"/>
              <a:ea typeface="HGS創英角ｺﾞｼｯｸUB" pitchFamily="50" charset="-128"/>
            </a:endParaRPr>
          </a:p>
          <a:p>
            <a:pPr marL="0" indent="0">
              <a:lnSpc>
                <a:spcPts val="3600"/>
              </a:lnSpc>
              <a:buNone/>
              <a:defRPr/>
            </a:pPr>
            <a:r>
              <a:rPr lang="ja-JP" altLang="ja-JP" sz="2400" dirty="0">
                <a:latin typeface="HGS創英角ｺﾞｼｯｸUB" pitchFamily="50" charset="-128"/>
                <a:ea typeface="HGS創英角ｺﾞｼｯｸUB" pitchFamily="50" charset="-128"/>
              </a:rPr>
              <a:t>　</a:t>
            </a:r>
            <a:r>
              <a:rPr lang="ja-JP" altLang="en-US" sz="2400" dirty="0">
                <a:latin typeface="HGS創英角ｺﾞｼｯｸUB" pitchFamily="50" charset="-128"/>
                <a:ea typeface="HGS創英角ｺﾞｼｯｸUB" pitchFamily="50" charset="-128"/>
              </a:rPr>
              <a:t>　</a:t>
            </a:r>
            <a:r>
              <a:rPr lang="en-US" altLang="ja-JP" sz="2400" dirty="0">
                <a:latin typeface="HGS創英角ｺﾞｼｯｸUB" pitchFamily="50" charset="-128"/>
                <a:ea typeface="HGS創英角ｺﾞｼｯｸUB" pitchFamily="50" charset="-128"/>
              </a:rPr>
              <a:t>(</a:t>
            </a:r>
            <a:r>
              <a:rPr lang="ja-JP" altLang="ja-JP" sz="2400" dirty="0">
                <a:latin typeface="HGS創英角ｺﾞｼｯｸUB" pitchFamily="50" charset="-128"/>
                <a:ea typeface="HGS創英角ｺﾞｼｯｸUB" pitchFamily="50" charset="-128"/>
              </a:rPr>
              <a:t>例</a:t>
            </a:r>
            <a:r>
              <a:rPr lang="en-US" altLang="ja-JP" sz="2400" dirty="0">
                <a:latin typeface="HGS創英角ｺﾞｼｯｸUB" pitchFamily="50" charset="-128"/>
                <a:ea typeface="HGS創英角ｺﾞｼｯｸUB" pitchFamily="50" charset="-128"/>
              </a:rPr>
              <a:t>)</a:t>
            </a:r>
            <a:r>
              <a:rPr lang="ja-JP" altLang="ja-JP" sz="2400" dirty="0">
                <a:latin typeface="HGS創英角ｺﾞｼｯｸUB" pitchFamily="50" charset="-128"/>
                <a:ea typeface="HGS創英角ｺﾞｼｯｸUB" pitchFamily="50" charset="-128"/>
              </a:rPr>
              <a:t>走行速度</a:t>
            </a:r>
            <a:r>
              <a:rPr lang="en-US" altLang="ja-JP" sz="2400" dirty="0">
                <a:latin typeface="HGS創英角ｺﾞｼｯｸUB" pitchFamily="50" charset="-128"/>
                <a:ea typeface="HGS創英角ｺﾞｼｯｸUB" pitchFamily="50" charset="-128"/>
              </a:rPr>
              <a:t>90km/h</a:t>
            </a:r>
            <a:r>
              <a:rPr lang="ja-JP" altLang="en-US" sz="2400" dirty="0">
                <a:latin typeface="HGS創英角ｺﾞｼｯｸUB" pitchFamily="50" charset="-128"/>
                <a:ea typeface="HGS創英角ｺﾞｼｯｸUB" pitchFamily="50" charset="-128"/>
              </a:rPr>
              <a:t>⇒</a:t>
            </a:r>
            <a:r>
              <a:rPr lang="en-US" altLang="ja-JP" sz="2400" dirty="0">
                <a:latin typeface="HGS創英角ｺﾞｼｯｸUB" pitchFamily="50" charset="-128"/>
                <a:ea typeface="HGS創英角ｺﾞｼｯｸUB" pitchFamily="50" charset="-128"/>
              </a:rPr>
              <a:t>80</a:t>
            </a:r>
          </a:p>
          <a:p>
            <a:pPr marL="0" indent="0">
              <a:lnSpc>
                <a:spcPts val="3600"/>
              </a:lnSpc>
              <a:buNone/>
              <a:defRPr/>
            </a:pPr>
            <a:r>
              <a:rPr lang="ja-JP" altLang="en-US" sz="2400" dirty="0">
                <a:latin typeface="HGS創英角ｺﾞｼｯｸUB" pitchFamily="50" charset="-128"/>
                <a:ea typeface="HGS創英角ｺﾞｼｯｸUB" pitchFamily="50" charset="-128"/>
              </a:rPr>
              <a:t>　　</a:t>
            </a:r>
            <a:r>
              <a:rPr lang="en-US" altLang="ja-JP" sz="2400" dirty="0">
                <a:latin typeface="HGS創英角ｺﾞｼｯｸUB" pitchFamily="50" charset="-128"/>
                <a:ea typeface="HGS創英角ｺﾞｼｯｸUB" pitchFamily="50" charset="-128"/>
              </a:rPr>
              <a:t> km/h</a:t>
            </a:r>
            <a:r>
              <a:rPr lang="ja-JP" altLang="en-US" sz="2400" dirty="0">
                <a:latin typeface="HGS創英角ｺﾞｼｯｸUB" pitchFamily="50" charset="-128"/>
                <a:ea typeface="HGS創英角ｺﾞｼｯｸUB" pitchFamily="50" charset="-128"/>
              </a:rPr>
              <a:t>で</a:t>
            </a:r>
            <a:r>
              <a:rPr lang="ja-JP" altLang="ja-JP" sz="2400" dirty="0">
                <a:latin typeface="HGS創英角ｺﾞｼｯｸUB" pitchFamily="50" charset="-128"/>
                <a:ea typeface="HGS創英角ｺﾞｼｯｸUB" pitchFamily="50" charset="-128"/>
              </a:rPr>
              <a:t>、燃費は</a:t>
            </a:r>
            <a:r>
              <a:rPr lang="en-US" altLang="ja-JP" sz="2400" dirty="0">
                <a:latin typeface="HGS創英角ｺﾞｼｯｸUB" pitchFamily="50" charset="-128"/>
                <a:ea typeface="HGS創英角ｺﾞｼｯｸUB" pitchFamily="50" charset="-128"/>
              </a:rPr>
              <a:t>10</a:t>
            </a:r>
            <a:r>
              <a:rPr lang="ja-JP" altLang="ja-JP" sz="2400" dirty="0">
                <a:latin typeface="HGS創英角ｺﾞｼｯｸUB" pitchFamily="50" charset="-128"/>
                <a:ea typeface="HGS創英角ｺﾞｼｯｸUB" pitchFamily="50" charset="-128"/>
              </a:rPr>
              <a:t>％向上</a:t>
            </a:r>
            <a:endParaRPr lang="en-US" altLang="ja-JP" sz="2400" dirty="0">
              <a:latin typeface="HGS創英角ｺﾞｼｯｸUB" pitchFamily="50" charset="-128"/>
              <a:ea typeface="HGS創英角ｺﾞｼｯｸUB" pitchFamily="50" charset="-128"/>
            </a:endParaRPr>
          </a:p>
          <a:p>
            <a:pPr marL="0" indent="0">
              <a:lnSpc>
                <a:spcPts val="3600"/>
              </a:lnSpc>
              <a:buNone/>
              <a:defRPr/>
            </a:pPr>
            <a:r>
              <a:rPr lang="ja-JP" altLang="en-US" sz="2400" dirty="0">
                <a:latin typeface="HGS創英角ｺﾞｼｯｸUB" pitchFamily="50" charset="-128"/>
                <a:ea typeface="HGS創英角ｺﾞｼｯｸUB" pitchFamily="50" charset="-128"/>
              </a:rPr>
              <a:t>　　（マニュアル</a:t>
            </a:r>
            <a:r>
              <a:rPr lang="en-US" altLang="ja-JP" sz="2400" dirty="0">
                <a:latin typeface="HGS創英角ｺﾞｼｯｸUB" pitchFamily="50" charset="-128"/>
                <a:ea typeface="HGS創英角ｺﾞｼｯｸUB" pitchFamily="50" charset="-128"/>
              </a:rPr>
              <a:t>P11</a:t>
            </a:r>
            <a:r>
              <a:rPr lang="ja-JP" altLang="en-US" sz="2400" dirty="0">
                <a:latin typeface="HGS創英角ｺﾞｼｯｸUB" pitchFamily="50" charset="-128"/>
                <a:ea typeface="HGS創英角ｺﾞｼｯｸUB" pitchFamily="50" charset="-128"/>
              </a:rPr>
              <a:t>）</a:t>
            </a:r>
            <a:endParaRPr lang="ja-JP" altLang="ja-JP" sz="2400" dirty="0">
              <a:latin typeface="HGS創英角ｺﾞｼｯｸUB" pitchFamily="50" charset="-128"/>
              <a:ea typeface="HGS創英角ｺﾞｼｯｸUB" pitchFamily="50" charset="-128"/>
            </a:endParaRPr>
          </a:p>
          <a:p>
            <a:pPr marL="0" indent="0">
              <a:lnSpc>
                <a:spcPts val="3600"/>
              </a:lnSpc>
              <a:buFontTx/>
              <a:buNone/>
              <a:defRPr/>
            </a:pPr>
            <a:r>
              <a:rPr lang="ja-JP" altLang="ja-JP" sz="2800" u="sng" dirty="0">
                <a:solidFill>
                  <a:schemeClr val="accent2">
                    <a:lumMod val="50000"/>
                  </a:schemeClr>
                </a:solidFill>
                <a:latin typeface="HGS創英角ｺﾞｼｯｸUB" pitchFamily="50" charset="-128"/>
                <a:ea typeface="HGS創英角ｺﾞｼｯｸUB" pitchFamily="50" charset="-128"/>
              </a:rPr>
              <a:t>●</a:t>
            </a:r>
            <a:r>
              <a:rPr lang="ja-JP" altLang="en-US" sz="2800" u="sng" dirty="0">
                <a:solidFill>
                  <a:schemeClr val="accent2">
                    <a:lumMod val="50000"/>
                  </a:schemeClr>
                </a:solidFill>
                <a:latin typeface="HGS創英角ｺﾞｼｯｸUB" pitchFamily="50" charset="-128"/>
                <a:ea typeface="HGS創英角ｺﾞｼｯｸUB" pitchFamily="50" charset="-128"/>
              </a:rPr>
              <a:t>一定速運転を励行しよう！</a:t>
            </a:r>
            <a:endParaRPr lang="ja-JP" altLang="ja-JP" sz="2800" u="sng" dirty="0">
              <a:solidFill>
                <a:schemeClr val="accent2">
                  <a:lumMod val="50000"/>
                </a:schemeClr>
              </a:solidFill>
              <a:latin typeface="HGS創英角ｺﾞｼｯｸUB" pitchFamily="50" charset="-128"/>
              <a:ea typeface="HGS創英角ｺﾞｼｯｸUB" pitchFamily="50" charset="-128"/>
            </a:endParaRPr>
          </a:p>
          <a:p>
            <a:pPr marL="0" indent="0">
              <a:lnSpc>
                <a:spcPts val="3600"/>
              </a:lnSpc>
              <a:buFontTx/>
              <a:buNone/>
              <a:defRPr/>
            </a:pPr>
            <a:r>
              <a:rPr lang="ja-JP" altLang="en-US" sz="2400" dirty="0">
                <a:latin typeface="HGS創英角ｺﾞｼｯｸUB" pitchFamily="50" charset="-128"/>
                <a:ea typeface="HGS創英角ｺﾞｼｯｸUB" pitchFamily="50" charset="-128"/>
              </a:rPr>
              <a:t>　</a:t>
            </a:r>
            <a:r>
              <a:rPr lang="ja-JP" altLang="ja-JP" sz="2400" dirty="0">
                <a:latin typeface="HGS創英角ｺﾞｼｯｸUB" pitchFamily="50" charset="-128"/>
                <a:ea typeface="HGS創英角ｺﾞｼｯｸUB" pitchFamily="50" charset="-128"/>
              </a:rPr>
              <a:t>⇒加速と減速を繰り返す波状運</a:t>
            </a:r>
            <a:endParaRPr lang="en-US" altLang="ja-JP" sz="2400" dirty="0">
              <a:latin typeface="HGS創英角ｺﾞｼｯｸUB" pitchFamily="50" charset="-128"/>
              <a:ea typeface="HGS創英角ｺﾞｼｯｸUB" pitchFamily="50" charset="-128"/>
            </a:endParaRPr>
          </a:p>
          <a:p>
            <a:pPr marL="0" indent="0">
              <a:lnSpc>
                <a:spcPts val="3600"/>
              </a:lnSpc>
              <a:buFontTx/>
              <a:buNone/>
              <a:defRPr/>
            </a:pPr>
            <a:r>
              <a:rPr lang="ja-JP" altLang="en-US" sz="2400" dirty="0">
                <a:latin typeface="HGS創英角ｺﾞｼｯｸUB" pitchFamily="50" charset="-128"/>
                <a:ea typeface="HGS創英角ｺﾞｼｯｸUB" pitchFamily="50" charset="-128"/>
              </a:rPr>
              <a:t>　　</a:t>
            </a:r>
            <a:r>
              <a:rPr lang="ja-JP" altLang="ja-JP" sz="2400" dirty="0">
                <a:latin typeface="HGS創英角ｺﾞｼｯｸUB" pitchFamily="50" charset="-128"/>
                <a:ea typeface="HGS創英角ｺﾞｼｯｸUB" pitchFamily="50" charset="-128"/>
              </a:rPr>
              <a:t>転は</a:t>
            </a:r>
            <a:r>
              <a:rPr lang="ja-JP" altLang="en-US" sz="2400" dirty="0">
                <a:latin typeface="HGS創英角ｺﾞｼｯｸUB" pitchFamily="50" charset="-128"/>
                <a:ea typeface="HGS創英角ｺﾞｼｯｸUB" pitchFamily="50" charset="-128"/>
              </a:rPr>
              <a:t>一</a:t>
            </a:r>
            <a:r>
              <a:rPr lang="ja-JP" altLang="ja-JP" sz="2400" dirty="0">
                <a:latin typeface="HGS創英角ｺﾞｼｯｸUB" pitchFamily="50" charset="-128"/>
                <a:ea typeface="HGS創英角ｺﾞｼｯｸUB" pitchFamily="50" charset="-128"/>
              </a:rPr>
              <a:t>定速運転と比べ</a:t>
            </a:r>
            <a:r>
              <a:rPr lang="ja-JP" altLang="en-US" sz="2400" dirty="0">
                <a:latin typeface="HGS創英角ｺﾞｼｯｸUB" pitchFamily="50" charset="-128"/>
                <a:ea typeface="HGS創英角ｺﾞｼｯｸUB" pitchFamily="50" charset="-128"/>
              </a:rPr>
              <a:t>燃費　</a:t>
            </a:r>
            <a:endParaRPr lang="en-US" altLang="ja-JP" sz="2400" dirty="0">
              <a:latin typeface="HGS創英角ｺﾞｼｯｸUB" pitchFamily="50" charset="-128"/>
              <a:ea typeface="HGS創英角ｺﾞｼｯｸUB" pitchFamily="50" charset="-128"/>
            </a:endParaRPr>
          </a:p>
          <a:p>
            <a:pPr marL="0" indent="0">
              <a:lnSpc>
                <a:spcPts val="3600"/>
              </a:lnSpc>
              <a:buNone/>
              <a:defRPr/>
            </a:pPr>
            <a:r>
              <a:rPr lang="ja-JP" altLang="en-US" sz="2400" dirty="0">
                <a:latin typeface="HGS創英角ｺﾞｼｯｸUB" pitchFamily="50" charset="-128"/>
                <a:ea typeface="HGS創英角ｺﾞｼｯｸUB" pitchFamily="50" charset="-128"/>
              </a:rPr>
              <a:t>　　</a:t>
            </a:r>
            <a:r>
              <a:rPr lang="ja-JP" altLang="ja-JP" sz="2400" dirty="0">
                <a:latin typeface="HGS創英角ｺﾞｼｯｸUB" pitchFamily="50" charset="-128"/>
                <a:ea typeface="HGS創英角ｺﾞｼｯｸUB" pitchFamily="50" charset="-128"/>
              </a:rPr>
              <a:t>は</a:t>
            </a:r>
            <a:r>
              <a:rPr lang="en-US" altLang="ja-JP" sz="2400" dirty="0">
                <a:latin typeface="HGS創英角ｺﾞｼｯｸUB" pitchFamily="50" charset="-128"/>
                <a:ea typeface="HGS創英角ｺﾞｼｯｸUB" pitchFamily="50" charset="-128"/>
              </a:rPr>
              <a:t>25</a:t>
            </a:r>
            <a:r>
              <a:rPr lang="ja-JP" altLang="ja-JP" sz="2400" dirty="0">
                <a:latin typeface="HGS創英角ｺﾞｼｯｸUB" pitchFamily="50" charset="-128"/>
                <a:ea typeface="HGS創英角ｺﾞｼｯｸUB" pitchFamily="50" charset="-128"/>
              </a:rPr>
              <a:t>％悪化</a:t>
            </a:r>
            <a:endParaRPr lang="en-US" altLang="ja-JP" sz="2400" dirty="0">
              <a:latin typeface="HGS創英角ｺﾞｼｯｸUB" pitchFamily="50" charset="-128"/>
              <a:ea typeface="HGS創英角ｺﾞｼｯｸUB" pitchFamily="50" charset="-128"/>
            </a:endParaRPr>
          </a:p>
          <a:p>
            <a:pPr marL="0" indent="0">
              <a:lnSpc>
                <a:spcPts val="3600"/>
              </a:lnSpc>
              <a:buNone/>
              <a:defRPr/>
            </a:pPr>
            <a:r>
              <a:rPr lang="ja-JP" altLang="en-US" sz="2400" dirty="0">
                <a:latin typeface="HGS創英角ｺﾞｼｯｸUB" pitchFamily="50" charset="-128"/>
                <a:ea typeface="HGS創英角ｺﾞｼｯｸUB" pitchFamily="50" charset="-128"/>
              </a:rPr>
              <a:t>　　（マニュアル</a:t>
            </a:r>
            <a:r>
              <a:rPr lang="en-US" altLang="ja-JP" sz="2400" dirty="0">
                <a:latin typeface="HGS創英角ｺﾞｼｯｸUB" pitchFamily="50" charset="-128"/>
                <a:ea typeface="HGS創英角ｺﾞｼｯｸUB" pitchFamily="50" charset="-128"/>
              </a:rPr>
              <a:t>P8</a:t>
            </a:r>
            <a:r>
              <a:rPr lang="ja-JP" altLang="en-US" sz="2400" dirty="0">
                <a:latin typeface="HGS創英角ｺﾞｼｯｸUB" pitchFamily="50" charset="-128"/>
                <a:ea typeface="HGS創英角ｺﾞｼｯｸUB" pitchFamily="50" charset="-128"/>
              </a:rPr>
              <a:t>）</a:t>
            </a:r>
            <a:endParaRPr lang="en-US" altLang="ja-JP" sz="2400" dirty="0">
              <a:latin typeface="HGS創英角ｺﾞｼｯｸUB" pitchFamily="50" charset="-128"/>
              <a:ea typeface="HGS創英角ｺﾞｼｯｸUB" pitchFamily="50" charset="-128"/>
            </a:endParaRPr>
          </a:p>
          <a:p>
            <a:pPr marL="0" indent="0">
              <a:lnSpc>
                <a:spcPts val="3600"/>
              </a:lnSpc>
              <a:buFontTx/>
              <a:buNone/>
              <a:defRPr/>
            </a:pPr>
            <a:endParaRPr lang="ja-JP" altLang="en-US" dirty="0">
              <a:latin typeface="HGS創英角ｺﾞｼｯｸUB" pitchFamily="50" charset="-128"/>
              <a:ea typeface="HGS創英角ｺﾞｼｯｸUB" pitchFamily="50" charset="-128"/>
            </a:endParaRPr>
          </a:p>
        </p:txBody>
      </p:sp>
      <p:sp>
        <p:nvSpPr>
          <p:cNvPr id="14339" name="タイトル 1"/>
          <p:cNvSpPr txBox="1">
            <a:spLocks/>
          </p:cNvSpPr>
          <p:nvPr/>
        </p:nvSpPr>
        <p:spPr bwMode="auto">
          <a:xfrm>
            <a:off x="395288" y="115888"/>
            <a:ext cx="83534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lgn="ctr"/>
            <a:r>
              <a:rPr lang="ja-JP" altLang="en-US" dirty="0">
                <a:solidFill>
                  <a:schemeClr val="tx2"/>
                </a:solidFill>
                <a:latin typeface="HG創英角ｺﾞｼｯｸUB" pitchFamily="49" charset="-128"/>
                <a:ea typeface="HG創英角ｺﾞｼｯｸUB" pitchFamily="49" charset="-128"/>
              </a:rPr>
              <a:t>ダンプ・トラックの省燃費運転手法</a:t>
            </a:r>
            <a:r>
              <a:rPr lang="en-US" altLang="ja-JP" dirty="0">
                <a:solidFill>
                  <a:schemeClr val="tx2"/>
                </a:solidFill>
                <a:latin typeface="HG創英角ｺﾞｼｯｸUB" pitchFamily="49" charset="-128"/>
                <a:ea typeface="HG創英角ｺﾞｼｯｸUB" pitchFamily="49" charset="-128"/>
              </a:rPr>
              <a:t>(3)</a:t>
            </a:r>
            <a:endParaRPr lang="ja-JP" altLang="en-US" dirty="0">
              <a:solidFill>
                <a:schemeClr val="tx2"/>
              </a:solidFill>
              <a:latin typeface="HG創英角ｺﾞｼｯｸUB" pitchFamily="49" charset="-128"/>
              <a:ea typeface="HG創英角ｺﾞｼｯｸUB" pitchFamily="49" charset="-128"/>
            </a:endParaRPr>
          </a:p>
        </p:txBody>
      </p:sp>
      <p:pic>
        <p:nvPicPr>
          <p:cNvPr id="5" name="図 4" descr="ダイアグラム&#10;&#10;自動的に生成された説明">
            <a:extLst>
              <a:ext uri="{FF2B5EF4-FFF2-40B4-BE49-F238E27FC236}">
                <a16:creationId xmlns:a16="http://schemas.microsoft.com/office/drawing/2014/main" id="{960DCE94-F618-D8EC-2133-EEA29EA556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9362" y="4293096"/>
            <a:ext cx="3941278" cy="2434560"/>
          </a:xfrm>
          <a:prstGeom prst="rect">
            <a:avLst/>
          </a:prstGeom>
        </p:spPr>
      </p:pic>
      <p:pic>
        <p:nvPicPr>
          <p:cNvPr id="7" name="図 6" descr="ダイアグラム&#10;&#10;自動的に生成された説明">
            <a:extLst>
              <a:ext uri="{FF2B5EF4-FFF2-40B4-BE49-F238E27FC236}">
                <a16:creationId xmlns:a16="http://schemas.microsoft.com/office/drawing/2014/main" id="{CD8F0FFA-7D61-49D7-C683-A6A92D2DC7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2720" y="1354479"/>
            <a:ext cx="3941279" cy="2434561"/>
          </a:xfrm>
          <a:prstGeom prst="rect">
            <a:avLst/>
          </a:prstGeom>
        </p:spPr>
      </p:pic>
      <p:sp>
        <p:nvSpPr>
          <p:cNvPr id="2" name="スライド番号プレースホルダー 1"/>
          <p:cNvSpPr>
            <a:spLocks noGrp="1"/>
          </p:cNvSpPr>
          <p:nvPr>
            <p:ph type="sldNum" sz="quarter" idx="12"/>
          </p:nvPr>
        </p:nvSpPr>
        <p:spPr>
          <a:xfrm>
            <a:off x="7239952" y="6432416"/>
            <a:ext cx="1905000" cy="457200"/>
          </a:xfrm>
        </p:spPr>
        <p:txBody>
          <a:bodyPr/>
          <a:lstStyle/>
          <a:p>
            <a:pPr>
              <a:defRPr/>
            </a:pPr>
            <a:fld id="{166CDF72-7BDC-4B3E-98C8-C242D9DF371D}" type="slidenum">
              <a:rPr lang="en-US" altLang="ja-JP" smtClean="0"/>
              <a:pPr>
                <a:defRPr/>
              </a:pPr>
              <a:t>7</a:t>
            </a:fld>
            <a:endParaRPr lang="en-US" altLang="ja-JP"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684213" y="115888"/>
            <a:ext cx="7772400" cy="587375"/>
          </a:xfrm>
        </p:spPr>
        <p:txBody>
          <a:bodyPr/>
          <a:lstStyle/>
          <a:p>
            <a:r>
              <a:rPr lang="ja-JP" altLang="en-US" sz="3600">
                <a:latin typeface="HG創英角ｺﾞｼｯｸUB" pitchFamily="49" charset="-128"/>
                <a:ea typeface="HG創英角ｺﾞｼｯｸUB" pitchFamily="49" charset="-128"/>
              </a:rPr>
              <a:t>油圧ショベルの省燃費運転手法</a:t>
            </a:r>
            <a:r>
              <a:rPr lang="en-US" altLang="ja-JP" sz="3600">
                <a:latin typeface="HG創英角ｺﾞｼｯｸUB" pitchFamily="49" charset="-128"/>
                <a:ea typeface="HG創英角ｺﾞｼｯｸUB" pitchFamily="49" charset="-128"/>
              </a:rPr>
              <a:t>(1)</a:t>
            </a:r>
            <a:endParaRPr lang="ja-JP" altLang="en-US" sz="3600">
              <a:latin typeface="HG創英角ｺﾞｼｯｸUB" pitchFamily="49" charset="-128"/>
              <a:ea typeface="HG創英角ｺﾞｼｯｸUB" pitchFamily="49" charset="-128"/>
            </a:endParaRPr>
          </a:p>
        </p:txBody>
      </p:sp>
      <p:sp>
        <p:nvSpPr>
          <p:cNvPr id="6147" name="コンテンツ プレースホルダー 2"/>
          <p:cNvSpPr>
            <a:spLocks noGrp="1"/>
          </p:cNvSpPr>
          <p:nvPr>
            <p:ph sz="half" idx="1"/>
          </p:nvPr>
        </p:nvSpPr>
        <p:spPr>
          <a:xfrm>
            <a:off x="35496" y="908050"/>
            <a:ext cx="8857679" cy="5689600"/>
          </a:xfrm>
        </p:spPr>
        <p:txBody>
          <a:bodyPr/>
          <a:lstStyle/>
          <a:p>
            <a:pPr marL="0" indent="0">
              <a:lnSpc>
                <a:spcPts val="3900"/>
              </a:lnSpc>
              <a:buFontTx/>
              <a:buNone/>
              <a:defRPr/>
            </a:pPr>
            <a:r>
              <a:rPr lang="ja-JP" altLang="ja-JP" u="sng" dirty="0">
                <a:solidFill>
                  <a:srgbClr val="002060"/>
                </a:solidFill>
                <a:latin typeface="HGS創英角ｺﾞｼｯｸUB" pitchFamily="50" charset="-128"/>
                <a:ea typeface="HGS創英角ｺﾞｼｯｸUB" pitchFamily="50" charset="-128"/>
              </a:rPr>
              <a:t>●</a:t>
            </a:r>
            <a:r>
              <a:rPr lang="ja-JP" altLang="en-US" u="sng" dirty="0">
                <a:solidFill>
                  <a:srgbClr val="002060"/>
                </a:solidFill>
                <a:latin typeface="HGS創英角ｺﾞｼｯｸUB" pitchFamily="50" charset="-128"/>
                <a:ea typeface="HGS創英角ｺﾞｼｯｸUB" pitchFamily="50" charset="-128"/>
              </a:rPr>
              <a:t>省燃費モードの活用！</a:t>
            </a:r>
            <a:endParaRPr lang="ja-JP" altLang="ja-JP" u="sng" dirty="0">
              <a:solidFill>
                <a:srgbClr val="002060"/>
              </a:solidFill>
              <a:latin typeface="HGS創英角ｺﾞｼｯｸUB" pitchFamily="50" charset="-128"/>
              <a:ea typeface="HGS創英角ｺﾞｼｯｸUB" pitchFamily="50" charset="-128"/>
            </a:endParaRPr>
          </a:p>
          <a:p>
            <a:pPr marL="627063" indent="-627063">
              <a:lnSpc>
                <a:spcPts val="3900"/>
              </a:lnSpc>
              <a:buFontTx/>
              <a:buNone/>
              <a:defRPr/>
            </a:pPr>
            <a:r>
              <a:rPr lang="ja-JP" altLang="en-US" sz="2400" dirty="0">
                <a:latin typeface="HGS創英角ｺﾞｼｯｸUB" pitchFamily="50" charset="-128"/>
                <a:ea typeface="HGS創英角ｺﾞｼｯｸUB" pitchFamily="50" charset="-128"/>
              </a:rPr>
              <a:t>　</a:t>
            </a:r>
            <a:r>
              <a:rPr lang="ja-JP" altLang="ja-JP" sz="2400" dirty="0">
                <a:latin typeface="HGS創英角ｺﾞｼｯｸUB" pitchFamily="50" charset="-128"/>
                <a:ea typeface="HGS創英角ｺﾞｼｯｸUB" pitchFamily="50" charset="-128"/>
              </a:rPr>
              <a:t>⇒</a:t>
            </a:r>
            <a:r>
              <a:rPr lang="ja-JP" altLang="en-US" sz="2400" dirty="0">
                <a:latin typeface="HGS創英角ｺﾞｼｯｸUB" pitchFamily="50" charset="-128"/>
                <a:ea typeface="HGS創英角ｺﾞｼｯｸUB" pitchFamily="50" charset="-128"/>
              </a:rPr>
              <a:t>通常の土質では作業効率は</a:t>
            </a:r>
            <a:endParaRPr lang="en-US" altLang="ja-JP" sz="2400" dirty="0">
              <a:latin typeface="HGS創英角ｺﾞｼｯｸUB" pitchFamily="50" charset="-128"/>
              <a:ea typeface="HGS創英角ｺﾞｼｯｸUB" pitchFamily="50" charset="-128"/>
            </a:endParaRPr>
          </a:p>
          <a:p>
            <a:pPr marL="627063" indent="-627063">
              <a:lnSpc>
                <a:spcPts val="3900"/>
              </a:lnSpc>
              <a:buFontTx/>
              <a:buNone/>
              <a:defRPr/>
            </a:pPr>
            <a:r>
              <a:rPr lang="ja-JP" altLang="en-US" sz="2400" dirty="0">
                <a:latin typeface="HGS創英角ｺﾞｼｯｸUB" pitchFamily="50" charset="-128"/>
                <a:ea typeface="HGS創英角ｺﾞｼｯｸUB" pitchFamily="50" charset="-128"/>
              </a:rPr>
              <a:t>　　ほとんど変わらず燃費が</a:t>
            </a:r>
            <a:endParaRPr lang="en-US" altLang="ja-JP" sz="2400" dirty="0">
              <a:latin typeface="HGS創英角ｺﾞｼｯｸUB" pitchFamily="50" charset="-128"/>
              <a:ea typeface="HGS創英角ｺﾞｼｯｸUB" pitchFamily="50" charset="-128"/>
            </a:endParaRPr>
          </a:p>
          <a:p>
            <a:pPr marL="627063" indent="-627063">
              <a:lnSpc>
                <a:spcPts val="3900"/>
              </a:lnSpc>
              <a:buFontTx/>
              <a:buNone/>
              <a:defRPr/>
            </a:pPr>
            <a:r>
              <a:rPr lang="ja-JP" altLang="en-US" sz="2400" dirty="0">
                <a:latin typeface="HGS創英角ｺﾞｼｯｸUB" pitchFamily="50" charset="-128"/>
                <a:ea typeface="HGS創英角ｺﾞｼｯｸUB" pitchFamily="50" charset="-128"/>
              </a:rPr>
              <a:t>　　</a:t>
            </a:r>
            <a:r>
              <a:rPr lang="en-US" altLang="ja-JP" sz="2400" dirty="0">
                <a:latin typeface="HGS創英角ｺﾞｼｯｸUB" pitchFamily="50" charset="-128"/>
                <a:ea typeface="HGS創英角ｺﾞｼｯｸUB" pitchFamily="50" charset="-128"/>
              </a:rPr>
              <a:t>10</a:t>
            </a:r>
            <a:r>
              <a:rPr lang="ja-JP" altLang="en-US" sz="2400" dirty="0">
                <a:latin typeface="HGS創英角ｺﾞｼｯｸUB" pitchFamily="50" charset="-128"/>
                <a:ea typeface="HGS創英角ｺﾞｼｯｸUB" pitchFamily="50" charset="-128"/>
              </a:rPr>
              <a:t>％向上</a:t>
            </a:r>
            <a:endParaRPr lang="en-US" altLang="ja-JP" sz="2400" dirty="0">
              <a:latin typeface="HGS創英角ｺﾞｼｯｸUB" pitchFamily="50" charset="-128"/>
              <a:ea typeface="HGS創英角ｺﾞｼｯｸUB" pitchFamily="50" charset="-128"/>
            </a:endParaRPr>
          </a:p>
          <a:p>
            <a:pPr marL="627063" indent="-627063">
              <a:lnSpc>
                <a:spcPts val="3900"/>
              </a:lnSpc>
              <a:buFontTx/>
              <a:buNone/>
              <a:defRPr/>
            </a:pPr>
            <a:r>
              <a:rPr lang="ja-JP" altLang="en-US" sz="2400" dirty="0">
                <a:latin typeface="HGS創英角ｺﾞｼｯｸUB" pitchFamily="50" charset="-128"/>
                <a:ea typeface="HGS創英角ｺﾞｼｯｸUB" pitchFamily="50" charset="-128"/>
              </a:rPr>
              <a:t>　　（マニュアル</a:t>
            </a:r>
            <a:r>
              <a:rPr lang="en-US" altLang="ja-JP" sz="2400" dirty="0">
                <a:latin typeface="HGS創英角ｺﾞｼｯｸUB" pitchFamily="50" charset="-128"/>
                <a:ea typeface="HGS創英角ｺﾞｼｯｸUB" pitchFamily="50" charset="-128"/>
              </a:rPr>
              <a:t>P13</a:t>
            </a:r>
            <a:r>
              <a:rPr lang="ja-JP" altLang="en-US" sz="2400" dirty="0">
                <a:latin typeface="HGS創英角ｺﾞｼｯｸUB" pitchFamily="50" charset="-128"/>
                <a:ea typeface="HGS創英角ｺﾞｼｯｸUB" pitchFamily="50" charset="-128"/>
              </a:rPr>
              <a:t>）</a:t>
            </a:r>
            <a:endParaRPr lang="en-US" altLang="ja-JP" sz="2400" dirty="0">
              <a:latin typeface="HGS創英角ｺﾞｼｯｸUB" pitchFamily="50" charset="-128"/>
              <a:ea typeface="HGS創英角ｺﾞｼｯｸUB" pitchFamily="50" charset="-128"/>
            </a:endParaRPr>
          </a:p>
          <a:p>
            <a:pPr marL="627063" indent="-627063">
              <a:lnSpc>
                <a:spcPts val="3900"/>
              </a:lnSpc>
              <a:buFontTx/>
              <a:buNone/>
              <a:defRPr/>
            </a:pPr>
            <a:r>
              <a:rPr lang="ja-JP" altLang="ja-JP" u="sng" dirty="0">
                <a:solidFill>
                  <a:srgbClr val="002060"/>
                </a:solidFill>
                <a:latin typeface="HGS創英角ｺﾞｼｯｸUB" pitchFamily="50" charset="-128"/>
                <a:ea typeface="HGS創英角ｺﾞｼｯｸUB" pitchFamily="50" charset="-128"/>
              </a:rPr>
              <a:t>●</a:t>
            </a:r>
            <a:r>
              <a:rPr lang="ja-JP" altLang="en-US" u="sng" dirty="0">
                <a:solidFill>
                  <a:srgbClr val="002060"/>
                </a:solidFill>
                <a:latin typeface="HGS創英角ｺﾞｼｯｸUB" pitchFamily="50" charset="-128"/>
                <a:ea typeface="HGS創英角ｺﾞｼｯｸUB" pitchFamily="50" charset="-128"/>
              </a:rPr>
              <a:t>不要なアイドリングを避ける！</a:t>
            </a:r>
            <a:endParaRPr lang="ja-JP" altLang="ja-JP" u="sng" dirty="0">
              <a:solidFill>
                <a:srgbClr val="002060"/>
              </a:solidFill>
              <a:latin typeface="HGS創英角ｺﾞｼｯｸUB" pitchFamily="50" charset="-128"/>
              <a:ea typeface="HGS創英角ｺﾞｼｯｸUB" pitchFamily="50" charset="-128"/>
            </a:endParaRPr>
          </a:p>
          <a:p>
            <a:pPr marL="627063" indent="-627063">
              <a:lnSpc>
                <a:spcPts val="3900"/>
              </a:lnSpc>
              <a:buFontTx/>
              <a:buNone/>
              <a:defRPr/>
            </a:pPr>
            <a:r>
              <a:rPr lang="ja-JP" altLang="en-US" sz="2400" dirty="0">
                <a:solidFill>
                  <a:srgbClr val="002060"/>
                </a:solidFill>
                <a:latin typeface="HGS創英角ｺﾞｼｯｸUB" pitchFamily="50" charset="-128"/>
                <a:ea typeface="HGS創英角ｺﾞｼｯｸUB" pitchFamily="50" charset="-128"/>
              </a:rPr>
              <a:t>　</a:t>
            </a:r>
            <a:r>
              <a:rPr lang="ja-JP" altLang="ja-JP" sz="2400" dirty="0">
                <a:latin typeface="HGS創英角ｺﾞｼｯｸUB" pitchFamily="50" charset="-128"/>
                <a:ea typeface="HGS創英角ｺﾞｼｯｸUB" pitchFamily="50" charset="-128"/>
              </a:rPr>
              <a:t>⇒</a:t>
            </a:r>
            <a:r>
              <a:rPr lang="ja-JP" altLang="en-US" sz="2400" dirty="0">
                <a:latin typeface="HGS創英角ｺﾞｼｯｸUB" pitchFamily="50" charset="-128"/>
                <a:ea typeface="HGS創英角ｺﾞｼｯｸUB" pitchFamily="50" charset="-128"/>
              </a:rPr>
              <a:t>暖機運転は</a:t>
            </a:r>
            <a:r>
              <a:rPr lang="en-US" altLang="ja-JP" sz="2400" dirty="0">
                <a:latin typeface="HGS創英角ｺﾞｼｯｸUB" pitchFamily="50" charset="-128"/>
                <a:ea typeface="HGS創英角ｺﾞｼｯｸUB" pitchFamily="50" charset="-128"/>
              </a:rPr>
              <a:t>5</a:t>
            </a:r>
            <a:r>
              <a:rPr lang="ja-JP" altLang="en-US" sz="2400" dirty="0">
                <a:latin typeface="HGS創英角ｺﾞｼｯｸUB" pitchFamily="50" charset="-128"/>
                <a:ea typeface="HGS創英角ｺﾞｼｯｸUB" pitchFamily="50" charset="-128"/>
              </a:rPr>
              <a:t>分間で十分</a:t>
            </a:r>
            <a:endParaRPr lang="en-US" altLang="ja-JP" sz="2400" dirty="0">
              <a:latin typeface="HGS創英角ｺﾞｼｯｸUB" pitchFamily="50" charset="-128"/>
              <a:ea typeface="HGS創英角ｺﾞｼｯｸUB" pitchFamily="50" charset="-128"/>
            </a:endParaRPr>
          </a:p>
          <a:p>
            <a:pPr marL="627063" indent="-627063">
              <a:lnSpc>
                <a:spcPts val="3900"/>
              </a:lnSpc>
              <a:buFontTx/>
              <a:buNone/>
              <a:defRPr/>
            </a:pPr>
            <a:r>
              <a:rPr lang="ja-JP" altLang="en-US" sz="2400" dirty="0">
                <a:latin typeface="HGS創英角ｺﾞｼｯｸUB" pitchFamily="50" charset="-128"/>
                <a:ea typeface="HGS創英角ｺﾞｼｯｸUB" pitchFamily="50" charset="-128"/>
              </a:rPr>
              <a:t>　　（マニュアル</a:t>
            </a:r>
            <a:r>
              <a:rPr lang="en-US" altLang="ja-JP" sz="2400" dirty="0">
                <a:latin typeface="HGS創英角ｺﾞｼｯｸUB" pitchFamily="50" charset="-128"/>
                <a:ea typeface="HGS創英角ｺﾞｼｯｸUB" pitchFamily="50" charset="-128"/>
              </a:rPr>
              <a:t>P14</a:t>
            </a:r>
            <a:r>
              <a:rPr lang="ja-JP" altLang="en-US" sz="2400" dirty="0">
                <a:latin typeface="HGS創英角ｺﾞｼｯｸUB" pitchFamily="50" charset="-128"/>
                <a:ea typeface="HGS創英角ｺﾞｼｯｸUB" pitchFamily="50" charset="-128"/>
              </a:rPr>
              <a:t>）</a:t>
            </a:r>
            <a:endParaRPr lang="en-US" altLang="ja-JP" sz="2400" dirty="0">
              <a:latin typeface="HGS創英角ｺﾞｼｯｸUB" pitchFamily="50" charset="-128"/>
              <a:ea typeface="HGS創英角ｺﾞｼｯｸUB" pitchFamily="50" charset="-128"/>
            </a:endParaRPr>
          </a:p>
          <a:p>
            <a:pPr marL="0" indent="0">
              <a:lnSpc>
                <a:spcPts val="3900"/>
              </a:lnSpc>
              <a:buFontTx/>
              <a:buNone/>
              <a:defRPr/>
            </a:pPr>
            <a:endParaRPr lang="en-US" altLang="ja-JP" sz="2400" dirty="0">
              <a:latin typeface="HGS創英角ｺﾞｼｯｸUB" pitchFamily="50" charset="-128"/>
              <a:ea typeface="HGS創英角ｺﾞｼｯｸUB" pitchFamily="50" charset="-128"/>
            </a:endParaRPr>
          </a:p>
          <a:p>
            <a:pPr marL="0" indent="0">
              <a:lnSpc>
                <a:spcPts val="3900"/>
              </a:lnSpc>
              <a:buFontTx/>
              <a:buNone/>
              <a:defRPr/>
            </a:pPr>
            <a:endParaRPr lang="ja-JP" altLang="en-US" dirty="0"/>
          </a:p>
        </p:txBody>
      </p:sp>
      <p:pic>
        <p:nvPicPr>
          <p:cNvPr id="4" name="図 3" descr="グラフィカル ユーザー インターフェイス, アプリケーション&#10;&#10;自動的に生成された説明">
            <a:extLst>
              <a:ext uri="{FF2B5EF4-FFF2-40B4-BE49-F238E27FC236}">
                <a16:creationId xmlns:a16="http://schemas.microsoft.com/office/drawing/2014/main" id="{5CE44D0D-945C-E17F-02BC-2EC7D6E61E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329" y="1315274"/>
            <a:ext cx="3888175" cy="2401758"/>
          </a:xfrm>
          <a:prstGeom prst="rect">
            <a:avLst/>
          </a:prstGeom>
        </p:spPr>
      </p:pic>
      <p:pic>
        <p:nvPicPr>
          <p:cNvPr id="6" name="図 5" descr="ダイアグラム&#10;&#10;中程度の精度で自動的に生成された説明">
            <a:extLst>
              <a:ext uri="{FF2B5EF4-FFF2-40B4-BE49-F238E27FC236}">
                <a16:creationId xmlns:a16="http://schemas.microsoft.com/office/drawing/2014/main" id="{3271F321-850D-262D-05AA-CAD063C34F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5824" y="4293096"/>
            <a:ext cx="3888176" cy="2401759"/>
          </a:xfrm>
          <a:prstGeom prst="rect">
            <a:avLst/>
          </a:prstGeom>
        </p:spPr>
      </p:pic>
      <p:sp>
        <p:nvSpPr>
          <p:cNvPr id="2" name="スライド番号プレースホルダー 1"/>
          <p:cNvSpPr>
            <a:spLocks noGrp="1"/>
          </p:cNvSpPr>
          <p:nvPr>
            <p:ph type="sldNum" sz="quarter" idx="12"/>
          </p:nvPr>
        </p:nvSpPr>
        <p:spPr>
          <a:xfrm>
            <a:off x="7239000" y="6418853"/>
            <a:ext cx="1905000" cy="457200"/>
          </a:xfrm>
        </p:spPr>
        <p:txBody>
          <a:bodyPr/>
          <a:lstStyle/>
          <a:p>
            <a:pPr>
              <a:defRPr/>
            </a:pPr>
            <a:fld id="{317B9CF6-592A-4336-A2A2-4AC622CA2B68}" type="slidenum">
              <a:rPr lang="en-US" altLang="ja-JP" smtClean="0"/>
              <a:pPr>
                <a:defRPr/>
              </a:pPr>
              <a:t>8</a:t>
            </a:fld>
            <a:endParaRPr lang="en-US" altLang="ja-JP"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684213" y="115888"/>
            <a:ext cx="7772400" cy="587375"/>
          </a:xfrm>
        </p:spPr>
        <p:txBody>
          <a:bodyPr/>
          <a:lstStyle/>
          <a:p>
            <a:r>
              <a:rPr lang="ja-JP" altLang="en-US" sz="3600" dirty="0">
                <a:latin typeface="HG創英角ｺﾞｼｯｸUB" pitchFamily="49" charset="-128"/>
                <a:ea typeface="HG創英角ｺﾞｼｯｸUB" pitchFamily="49" charset="-128"/>
              </a:rPr>
              <a:t>油圧ショベルの省燃費運転手法</a:t>
            </a:r>
            <a:r>
              <a:rPr lang="en-US" altLang="ja-JP" sz="3600" dirty="0">
                <a:latin typeface="HG創英角ｺﾞｼｯｸUB" pitchFamily="49" charset="-128"/>
                <a:ea typeface="HG創英角ｺﾞｼｯｸUB" pitchFamily="49" charset="-128"/>
              </a:rPr>
              <a:t>(2)</a:t>
            </a:r>
            <a:endParaRPr lang="ja-JP" altLang="en-US" sz="3600" dirty="0">
              <a:latin typeface="HG創英角ｺﾞｼｯｸUB" pitchFamily="49" charset="-128"/>
              <a:ea typeface="HG創英角ｺﾞｼｯｸUB" pitchFamily="49" charset="-128"/>
            </a:endParaRPr>
          </a:p>
        </p:txBody>
      </p:sp>
      <p:sp>
        <p:nvSpPr>
          <p:cNvPr id="6147" name="コンテンツ プレースホルダー 2"/>
          <p:cNvSpPr>
            <a:spLocks noGrp="1"/>
          </p:cNvSpPr>
          <p:nvPr>
            <p:ph sz="half" idx="1"/>
          </p:nvPr>
        </p:nvSpPr>
        <p:spPr>
          <a:xfrm>
            <a:off x="14536" y="908050"/>
            <a:ext cx="8878639" cy="5689600"/>
          </a:xfrm>
        </p:spPr>
        <p:txBody>
          <a:bodyPr/>
          <a:lstStyle/>
          <a:p>
            <a:pPr marL="0" indent="0">
              <a:lnSpc>
                <a:spcPts val="3900"/>
              </a:lnSpc>
              <a:buFontTx/>
              <a:buNone/>
              <a:defRPr/>
            </a:pPr>
            <a:r>
              <a:rPr lang="ja-JP" altLang="ja-JP" u="sng" dirty="0">
                <a:solidFill>
                  <a:srgbClr val="002060"/>
                </a:solidFill>
                <a:latin typeface="HGS創英角ｺﾞｼｯｸUB" pitchFamily="50" charset="-128"/>
                <a:ea typeface="HGS創英角ｺﾞｼｯｸUB" pitchFamily="50" charset="-128"/>
              </a:rPr>
              <a:t>●</a:t>
            </a:r>
            <a:r>
              <a:rPr lang="ja-JP" altLang="en-US" u="sng" dirty="0">
                <a:solidFill>
                  <a:srgbClr val="002060"/>
                </a:solidFill>
                <a:latin typeface="HGS創英角ｺﾞｼｯｸUB" pitchFamily="50" charset="-128"/>
                <a:ea typeface="HGS創英角ｺﾞｼｯｸUB" pitchFamily="50" charset="-128"/>
              </a:rPr>
              <a:t>アーム・バケットを適正な角度で使用！</a:t>
            </a:r>
            <a:endParaRPr lang="ja-JP" altLang="ja-JP" u="sng" dirty="0">
              <a:solidFill>
                <a:srgbClr val="002060"/>
              </a:solidFill>
              <a:latin typeface="HGS創英角ｺﾞｼｯｸUB" pitchFamily="50" charset="-128"/>
              <a:ea typeface="HGS創英角ｺﾞｼｯｸUB" pitchFamily="50" charset="-128"/>
            </a:endParaRPr>
          </a:p>
          <a:p>
            <a:pPr marL="627063" indent="-627063">
              <a:lnSpc>
                <a:spcPts val="3900"/>
              </a:lnSpc>
              <a:buFontTx/>
              <a:buNone/>
              <a:defRPr/>
            </a:pPr>
            <a:r>
              <a:rPr lang="ja-JP" altLang="en-US" sz="2400" dirty="0">
                <a:latin typeface="HGS創英角ｺﾞｼｯｸUB" pitchFamily="50" charset="-128"/>
                <a:ea typeface="HGS創英角ｺﾞｼｯｸUB" pitchFamily="50" charset="-128"/>
              </a:rPr>
              <a:t>　</a:t>
            </a:r>
            <a:r>
              <a:rPr lang="ja-JP" altLang="ja-JP" sz="2400" dirty="0">
                <a:latin typeface="HGS創英角ｺﾞｼｯｸUB" pitchFamily="50" charset="-128"/>
                <a:ea typeface="HGS創英角ｺﾞｼｯｸUB" pitchFamily="50" charset="-128"/>
              </a:rPr>
              <a:t>⇒</a:t>
            </a:r>
            <a:r>
              <a:rPr lang="ja-JP" altLang="en-US" sz="2400" dirty="0">
                <a:latin typeface="HGS創英角ｺﾞｼｯｸUB" pitchFamily="50" charset="-128"/>
                <a:ea typeface="HGS創英角ｺﾞｼｯｸUB" pitchFamily="50" charset="-128"/>
              </a:rPr>
              <a:t>アームを垂直にし、前後</a:t>
            </a:r>
            <a:r>
              <a:rPr lang="en-US" altLang="ja-JP" sz="2400" dirty="0">
                <a:latin typeface="HGS創英角ｺﾞｼｯｸUB" pitchFamily="50" charset="-128"/>
                <a:ea typeface="HGS創英角ｺﾞｼｯｸUB" pitchFamily="50" charset="-128"/>
              </a:rPr>
              <a:t>30</a:t>
            </a:r>
            <a:r>
              <a:rPr lang="ja-JP" altLang="en-US" sz="2400" dirty="0">
                <a:latin typeface="HGS創英角ｺﾞｼｯｸUB" pitchFamily="50" charset="-128"/>
                <a:ea typeface="HGS創英角ｺﾞｼｯｸUB" pitchFamily="50" charset="-128"/>
              </a:rPr>
              <a:t>～</a:t>
            </a:r>
            <a:endParaRPr lang="en-US" altLang="ja-JP" sz="2400" dirty="0">
              <a:latin typeface="HGS創英角ｺﾞｼｯｸUB" pitchFamily="50" charset="-128"/>
              <a:ea typeface="HGS創英角ｺﾞｼｯｸUB" pitchFamily="50" charset="-128"/>
            </a:endParaRPr>
          </a:p>
          <a:p>
            <a:pPr marL="627063" indent="-627063">
              <a:lnSpc>
                <a:spcPts val="3900"/>
              </a:lnSpc>
              <a:buFontTx/>
              <a:buNone/>
              <a:defRPr/>
            </a:pPr>
            <a:r>
              <a:rPr lang="ja-JP" altLang="en-US" sz="2400" dirty="0">
                <a:latin typeface="HGS創英角ｺﾞｼｯｸUB" pitchFamily="50" charset="-128"/>
                <a:ea typeface="HGS創英角ｺﾞｼｯｸUB" pitchFamily="50" charset="-128"/>
              </a:rPr>
              <a:t>　　</a:t>
            </a:r>
            <a:r>
              <a:rPr lang="en-US" altLang="ja-JP" sz="2400" dirty="0">
                <a:latin typeface="HGS創英角ｺﾞｼｯｸUB" pitchFamily="50" charset="-128"/>
                <a:ea typeface="HGS創英角ｺﾞｼｯｸUB" pitchFamily="50" charset="-128"/>
              </a:rPr>
              <a:t>45</a:t>
            </a:r>
            <a:r>
              <a:rPr lang="ja-JP" altLang="en-US" sz="2400" dirty="0">
                <a:latin typeface="HGS創英角ｺﾞｼｯｸUB" pitchFamily="50" charset="-128"/>
                <a:ea typeface="HGS創英角ｺﾞｼｯｸUB" pitchFamily="50" charset="-128"/>
              </a:rPr>
              <a:t>度の範囲で掘削すると最も</a:t>
            </a:r>
            <a:endParaRPr lang="en-US" altLang="ja-JP" sz="2400" dirty="0">
              <a:latin typeface="HGS創英角ｺﾞｼｯｸUB" pitchFamily="50" charset="-128"/>
              <a:ea typeface="HGS創英角ｺﾞｼｯｸUB" pitchFamily="50" charset="-128"/>
            </a:endParaRPr>
          </a:p>
          <a:p>
            <a:pPr marL="627063" indent="-627063">
              <a:lnSpc>
                <a:spcPts val="3900"/>
              </a:lnSpc>
              <a:buFontTx/>
              <a:buNone/>
              <a:defRPr/>
            </a:pPr>
            <a:r>
              <a:rPr lang="ja-JP" altLang="en-US" sz="2400" dirty="0">
                <a:latin typeface="HGS創英角ｺﾞｼｯｸUB" pitchFamily="50" charset="-128"/>
                <a:ea typeface="HGS創英角ｺﾞｼｯｸUB" pitchFamily="50" charset="-128"/>
              </a:rPr>
              <a:t>　　効率的。</a:t>
            </a:r>
            <a:endParaRPr lang="en-US" altLang="ja-JP" sz="2400" dirty="0">
              <a:latin typeface="HGS創英角ｺﾞｼｯｸUB" pitchFamily="50" charset="-128"/>
              <a:ea typeface="HGS創英角ｺﾞｼｯｸUB" pitchFamily="50" charset="-128"/>
            </a:endParaRPr>
          </a:p>
          <a:p>
            <a:pPr marL="627063" indent="-627063">
              <a:lnSpc>
                <a:spcPts val="3900"/>
              </a:lnSpc>
              <a:buFontTx/>
              <a:buNone/>
              <a:defRPr/>
            </a:pPr>
            <a:r>
              <a:rPr lang="ja-JP" altLang="en-US" sz="2400" dirty="0">
                <a:latin typeface="HGS創英角ｺﾞｼｯｸUB" pitchFamily="50" charset="-128"/>
                <a:ea typeface="HGS創英角ｺﾞｼｯｸUB" pitchFamily="50" charset="-128"/>
              </a:rPr>
              <a:t>　　手前掘削や遠方掘削を避け、</a:t>
            </a:r>
            <a:endParaRPr lang="en-US" altLang="ja-JP" sz="2400" dirty="0">
              <a:latin typeface="HGS創英角ｺﾞｼｯｸUB" pitchFamily="50" charset="-128"/>
              <a:ea typeface="HGS創英角ｺﾞｼｯｸUB" pitchFamily="50" charset="-128"/>
            </a:endParaRPr>
          </a:p>
          <a:p>
            <a:pPr marL="627063" indent="-627063">
              <a:lnSpc>
                <a:spcPts val="3900"/>
              </a:lnSpc>
              <a:buFontTx/>
              <a:buNone/>
              <a:defRPr/>
            </a:pPr>
            <a:r>
              <a:rPr lang="ja-JP" altLang="en-US" sz="2400" dirty="0">
                <a:latin typeface="HGS創英角ｺﾞｼｯｸUB" pitchFamily="50" charset="-128"/>
                <a:ea typeface="HGS創英角ｺﾞｼｯｸUB" pitchFamily="50" charset="-128"/>
              </a:rPr>
              <a:t>　　適正な範囲を掘削するよう心</a:t>
            </a:r>
            <a:endParaRPr lang="en-US" altLang="ja-JP" sz="2400" dirty="0">
              <a:latin typeface="HGS創英角ｺﾞｼｯｸUB" pitchFamily="50" charset="-128"/>
              <a:ea typeface="HGS創英角ｺﾞｼｯｸUB" pitchFamily="50" charset="-128"/>
            </a:endParaRPr>
          </a:p>
          <a:p>
            <a:pPr marL="627063" indent="-627063">
              <a:lnSpc>
                <a:spcPts val="3900"/>
              </a:lnSpc>
              <a:buFontTx/>
              <a:buNone/>
              <a:defRPr/>
            </a:pPr>
            <a:r>
              <a:rPr lang="ja-JP" altLang="en-US" sz="2400" dirty="0">
                <a:latin typeface="HGS創英角ｺﾞｼｯｸUB" pitchFamily="50" charset="-128"/>
                <a:ea typeface="HGS創英角ｺﾞｼｯｸUB" pitchFamily="50" charset="-128"/>
              </a:rPr>
              <a:t>　　掛ける</a:t>
            </a:r>
            <a:endParaRPr lang="en-US" altLang="ja-JP" sz="2400" dirty="0">
              <a:latin typeface="HGS創英角ｺﾞｼｯｸUB" pitchFamily="50" charset="-128"/>
              <a:ea typeface="HGS創英角ｺﾞｼｯｸUB" pitchFamily="50" charset="-128"/>
            </a:endParaRPr>
          </a:p>
          <a:p>
            <a:pPr marL="627063" indent="-627063">
              <a:lnSpc>
                <a:spcPts val="3900"/>
              </a:lnSpc>
              <a:buFontTx/>
              <a:buNone/>
              <a:defRPr/>
            </a:pPr>
            <a:r>
              <a:rPr lang="ja-JP" altLang="en-US" sz="2400" dirty="0">
                <a:latin typeface="HGS創英角ｺﾞｼｯｸUB" pitchFamily="50" charset="-128"/>
                <a:ea typeface="HGS創英角ｺﾞｼｯｸUB" pitchFamily="50" charset="-128"/>
              </a:rPr>
              <a:t>　　（マニュアル</a:t>
            </a:r>
            <a:r>
              <a:rPr lang="en-US" altLang="ja-JP" sz="2400" dirty="0">
                <a:latin typeface="HGS創英角ｺﾞｼｯｸUB" pitchFamily="50" charset="-128"/>
                <a:ea typeface="HGS創英角ｺﾞｼｯｸUB" pitchFamily="50" charset="-128"/>
              </a:rPr>
              <a:t>P15</a:t>
            </a:r>
            <a:r>
              <a:rPr lang="ja-JP" altLang="en-US" sz="2400" dirty="0">
                <a:latin typeface="HGS創英角ｺﾞｼｯｸUB" pitchFamily="50" charset="-128"/>
                <a:ea typeface="HGS創英角ｺﾞｼｯｸUB" pitchFamily="50" charset="-128"/>
              </a:rPr>
              <a:t>）</a:t>
            </a:r>
          </a:p>
          <a:p>
            <a:pPr marL="627063" indent="-627063">
              <a:lnSpc>
                <a:spcPts val="3900"/>
              </a:lnSpc>
              <a:buFontTx/>
              <a:buNone/>
              <a:defRPr/>
            </a:pPr>
            <a:endParaRPr lang="en-US" altLang="ja-JP" sz="2400" dirty="0">
              <a:latin typeface="HGS創英角ｺﾞｼｯｸUB" pitchFamily="50" charset="-128"/>
              <a:ea typeface="HGS創英角ｺﾞｼｯｸUB" pitchFamily="50" charset="-128"/>
            </a:endParaRPr>
          </a:p>
          <a:p>
            <a:pPr marL="627063" indent="-627063">
              <a:lnSpc>
                <a:spcPts val="3900"/>
              </a:lnSpc>
              <a:buFontTx/>
              <a:buNone/>
              <a:defRPr/>
            </a:pPr>
            <a:endParaRPr lang="en-US" altLang="ja-JP" sz="2400" dirty="0">
              <a:latin typeface="HGS創英角ｺﾞｼｯｸUB" pitchFamily="50" charset="-128"/>
              <a:ea typeface="HGS創英角ｺﾞｼｯｸUB" pitchFamily="50" charset="-128"/>
            </a:endParaRPr>
          </a:p>
          <a:p>
            <a:pPr marL="0" indent="0">
              <a:lnSpc>
                <a:spcPts val="3900"/>
              </a:lnSpc>
              <a:buFontTx/>
              <a:buNone/>
              <a:defRPr/>
            </a:pPr>
            <a:endParaRPr lang="en-US" altLang="ja-JP" sz="2400" dirty="0">
              <a:latin typeface="HGS創英角ｺﾞｼｯｸUB" pitchFamily="50" charset="-128"/>
              <a:ea typeface="HGS創英角ｺﾞｼｯｸUB" pitchFamily="50" charset="-128"/>
            </a:endParaRPr>
          </a:p>
          <a:p>
            <a:pPr marL="0" indent="0">
              <a:lnSpc>
                <a:spcPts val="3900"/>
              </a:lnSpc>
              <a:buFontTx/>
              <a:buNone/>
              <a:defRPr/>
            </a:pPr>
            <a:endParaRPr lang="ja-JP" altLang="en-US" dirty="0"/>
          </a:p>
        </p:txBody>
      </p:sp>
      <p:sp>
        <p:nvSpPr>
          <p:cNvPr id="2" name="スライド番号プレースホルダー 1"/>
          <p:cNvSpPr>
            <a:spLocks noGrp="1"/>
          </p:cNvSpPr>
          <p:nvPr>
            <p:ph type="sldNum" sz="quarter" idx="12"/>
          </p:nvPr>
        </p:nvSpPr>
        <p:spPr>
          <a:xfrm>
            <a:off x="7224464" y="6400800"/>
            <a:ext cx="1905000" cy="457200"/>
          </a:xfrm>
        </p:spPr>
        <p:txBody>
          <a:bodyPr/>
          <a:lstStyle/>
          <a:p>
            <a:pPr>
              <a:defRPr/>
            </a:pPr>
            <a:fld id="{317B9CF6-592A-4336-A2A2-4AC622CA2B68}" type="slidenum">
              <a:rPr lang="en-US" altLang="ja-JP" smtClean="0"/>
              <a:pPr>
                <a:defRPr/>
              </a:pPr>
              <a:t>9</a:t>
            </a:fld>
            <a:endParaRPr lang="en-US" altLang="ja-JP" dirty="0"/>
          </a:p>
        </p:txBody>
      </p:sp>
      <p:pic>
        <p:nvPicPr>
          <p:cNvPr id="4" name="図 3" descr="ダイアグラム, テキスト&#10;&#10;自動的に生成された説明">
            <a:extLst>
              <a:ext uri="{FF2B5EF4-FFF2-40B4-BE49-F238E27FC236}">
                <a16:creationId xmlns:a16="http://schemas.microsoft.com/office/drawing/2014/main" id="{F87B1D88-F12B-DD26-F382-3AF27CE54A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1556793"/>
            <a:ext cx="3995936" cy="2472485"/>
          </a:xfrm>
          <a:prstGeom prst="rect">
            <a:avLst/>
          </a:prstGeom>
        </p:spPr>
      </p:pic>
    </p:spTree>
    <p:extLst>
      <p:ext uri="{BB962C8B-B14F-4D97-AF65-F5344CB8AC3E}">
        <p14:creationId xmlns:p14="http://schemas.microsoft.com/office/powerpoint/2010/main" val="2005257316"/>
      </p:ext>
    </p:extLst>
  </p:cSld>
  <p:clrMapOvr>
    <a:masterClrMapping/>
  </p:clrMapOvr>
</p:sld>
</file>

<file path=ppt/theme/theme1.xml><?xml version="1.0" encoding="utf-8"?>
<a:theme xmlns:a="http://schemas.openxmlformats.org/drawingml/2006/main" name="新しいﾌﾟﾚｾﾞﾝﾃｰｼｮﾝ">
  <a:themeElements>
    <a:clrScheme name="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新しいﾌﾟﾚｾﾞﾝﾃｰｼｮﾝ">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Office\Template\新しいﾌﾟﾚｾﾞﾝﾃｰｼｮﾝ.pot</Template>
  <TotalTime>4191</TotalTime>
  <Words>1895</Words>
  <Application>Microsoft Office PowerPoint</Application>
  <PresentationFormat>画面に合わせる (4:3)</PresentationFormat>
  <Paragraphs>248</Paragraphs>
  <Slides>17</Slides>
  <Notes>12</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3</vt:i4>
      </vt:variant>
      <vt:variant>
        <vt:lpstr>スライド タイトル</vt:lpstr>
      </vt:variant>
      <vt:variant>
        <vt:i4>17</vt:i4>
      </vt:variant>
    </vt:vector>
  </HeadingPairs>
  <TitlesOfParts>
    <vt:vector size="29" baseType="lpstr">
      <vt:lpstr>HGP創英角ｺﾞｼｯｸUB</vt:lpstr>
      <vt:lpstr>HGS創英角ｺﾞｼｯｸUB</vt:lpstr>
      <vt:lpstr>HG丸ｺﾞｼｯｸM-PRO</vt:lpstr>
      <vt:lpstr>HG創英角ｺﾞｼｯｸUB</vt:lpstr>
      <vt:lpstr>ＭＳ Ｐゴシック</vt:lpstr>
      <vt:lpstr>Arial</vt:lpstr>
      <vt:lpstr>Century</vt:lpstr>
      <vt:lpstr>Times New Roman</vt:lpstr>
      <vt:lpstr>新しいﾌﾟﾚｾﾞﾝﾃｰｼｮﾝ</vt:lpstr>
      <vt:lpstr>グラフ</vt:lpstr>
      <vt:lpstr>ｸﾘｯﾌﾟ</vt:lpstr>
      <vt:lpstr>Chart</vt:lpstr>
      <vt:lpstr>省燃費運転の励行について  （取組みの要点）</vt:lpstr>
      <vt:lpstr>現場のエネルギー別比率</vt:lpstr>
      <vt:lpstr>PowerPoint プレゼンテーション</vt:lpstr>
      <vt:lpstr>ダンプ・トラックの省燃費運転手法(1)</vt:lpstr>
      <vt:lpstr>ダンプ・トラックの省燃費運転手法(2)</vt:lpstr>
      <vt:lpstr>ダンプ・トラックの省燃費運転手法(2)</vt:lpstr>
      <vt:lpstr>PowerPoint プレゼンテーション</vt:lpstr>
      <vt:lpstr>油圧ショベルの省燃費運転手法(1)</vt:lpstr>
      <vt:lpstr>油圧ショベルの省燃費運転手法(2)</vt:lpstr>
      <vt:lpstr>油圧ショベルの省燃費運転手法(3)</vt:lpstr>
      <vt:lpstr>油圧ショベルの省燃費運転手法(4)</vt:lpstr>
      <vt:lpstr>省燃費運転研修の目的・効果</vt:lpstr>
      <vt:lpstr>PowerPoint プレゼンテーション</vt:lpstr>
      <vt:lpstr>重機（油圧ショベル）の省燃費運転効果</vt:lpstr>
      <vt:lpstr>省燃費運転の効果（安全面の効果）</vt:lpstr>
      <vt:lpstr>最後に！（省燃費運転研修の意義）</vt:lpstr>
      <vt:lpstr>PowerPoint プレゼンテーション</vt:lpstr>
    </vt:vector>
  </TitlesOfParts>
  <Company>(株)大林組</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地球環境問題と地域環境問題</dc:title>
  <dc:creator>U00000</dc:creator>
  <cp:lastModifiedBy>塩澤　径</cp:lastModifiedBy>
  <cp:revision>203</cp:revision>
  <cp:lastPrinted>2023-03-17T08:08:31Z</cp:lastPrinted>
  <dcterms:created xsi:type="dcterms:W3CDTF">2000-10-05T04:29:22Z</dcterms:created>
  <dcterms:modified xsi:type="dcterms:W3CDTF">2023-06-05T04:35:08Z</dcterms:modified>
</cp:coreProperties>
</file>