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93" r:id="rId2"/>
    <p:sldId id="294" r:id="rId3"/>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ED7"/>
    <a:srgbClr val="03A63C"/>
    <a:srgbClr val="E1EFD8"/>
    <a:srgbClr val="FFF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399" autoAdjust="0"/>
    <p:restoredTop sz="71059" autoAdjust="0"/>
  </p:normalViewPr>
  <p:slideViewPr>
    <p:cSldViewPr>
      <p:cViewPr varScale="1">
        <p:scale>
          <a:sx n="74" d="100"/>
          <a:sy n="74" d="100"/>
        </p:scale>
        <p:origin x="2226" y="60"/>
      </p:cViewPr>
      <p:guideLst>
        <p:guide orient="horz" pos="2160"/>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88" d="100"/>
          <a:sy n="88"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CEB93405-678F-1C06-FD1B-3A44D9068525}"/>
              </a:ext>
            </a:extLst>
          </p:cNvPr>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5FB73D9A-7C12-ADF6-5DE6-E679BFC1CDC1}"/>
              </a:ext>
            </a:extLst>
          </p:cNvPr>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DEE78DF-623C-4B1D-8380-6DED6B60B9F5}" type="datetimeFigureOut">
              <a:rPr lang="ja-JP" altLang="en-US"/>
              <a:pPr>
                <a:defRPr/>
              </a:pPr>
              <a:t>2023/8/8</a:t>
            </a:fld>
            <a:endParaRPr lang="ja-JP" altLang="en-US"/>
          </a:p>
        </p:txBody>
      </p:sp>
      <p:sp>
        <p:nvSpPr>
          <p:cNvPr id="4" name="スライド イメージ プレースホルダ 3">
            <a:extLst>
              <a:ext uri="{FF2B5EF4-FFF2-40B4-BE49-F238E27FC236}">
                <a16:creationId xmlns:a16="http://schemas.microsoft.com/office/drawing/2014/main" id="{6B5604F4-45F9-F9FC-FD6A-665D7F652D9C}"/>
              </a:ext>
            </a:extLst>
          </p:cNvPr>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a:extLst>
              <a:ext uri="{FF2B5EF4-FFF2-40B4-BE49-F238E27FC236}">
                <a16:creationId xmlns:a16="http://schemas.microsoft.com/office/drawing/2014/main" id="{6E9CEEC6-E132-BDF1-1BA7-44BAB479D10B}"/>
              </a:ext>
            </a:extLst>
          </p:cNvPr>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64F94DE9-F4D9-81EC-6BAD-2035DCAA8159}"/>
              </a:ext>
            </a:extLst>
          </p:cNvPr>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C1644840-3680-7DC7-3AA7-7E0DB2A02FFC}"/>
              </a:ext>
            </a:extLst>
          </p:cNvPr>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11DC1402-8173-4FAD-8889-1E55CF206AD9}"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rgbClr val="FF0000"/>
                </a:solidFill>
              </a:rPr>
              <a:t>チャプター</a:t>
            </a:r>
            <a:r>
              <a:rPr kumimoji="1" lang="en-US" altLang="ja-JP" dirty="0">
                <a:solidFill>
                  <a:srgbClr val="FF0000"/>
                </a:solidFill>
              </a:rPr>
              <a:t>3</a:t>
            </a:r>
            <a:r>
              <a:rPr kumimoji="1" lang="ja-JP" altLang="en-US" dirty="0">
                <a:solidFill>
                  <a:srgbClr val="FF0000"/>
                </a:solidFill>
              </a:rPr>
              <a:t>：ここでは</a:t>
            </a:r>
            <a:r>
              <a:rPr kumimoji="1" lang="ja-JP" altLang="en-US" dirty="0"/>
              <a:t>地球温暖化のメカニズムやその影響を説明します。</a:t>
            </a:r>
          </a:p>
          <a:p>
            <a:endParaRPr kumimoji="1" lang="en-US" altLang="ja-JP" dirty="0"/>
          </a:p>
          <a:p>
            <a:r>
              <a:rPr kumimoji="1" lang="ja-JP" altLang="en-US" dirty="0"/>
              <a:t>①地球温暖化のメカニズム</a:t>
            </a:r>
            <a:endParaRPr kumimoji="1" lang="en-US" altLang="ja-JP" dirty="0"/>
          </a:p>
          <a:p>
            <a:endParaRPr kumimoji="1" lang="en-US" altLang="ja-JP" dirty="0"/>
          </a:p>
          <a:p>
            <a:r>
              <a:rPr kumimoji="1" lang="ja-JP" altLang="en-US" dirty="0"/>
              <a:t>地球の温度は太陽から受ける光の熱と、地球の外側、大気圏外へ放出される熱のバランスが保たれることによって維持されています。</a:t>
            </a:r>
            <a:endParaRPr kumimoji="1" lang="en-US" altLang="ja-JP" dirty="0"/>
          </a:p>
          <a:p>
            <a:r>
              <a:rPr kumimoji="1" lang="ja-JP" altLang="en-US" dirty="0"/>
              <a:t>さきほど説明した</a:t>
            </a:r>
            <a:r>
              <a:rPr kumimoji="1" lang="en-US" altLang="ja-JP" dirty="0"/>
              <a:t>CO2</a:t>
            </a:r>
            <a:r>
              <a:rPr kumimoji="1" lang="ja-JP" altLang="en-US" dirty="0"/>
              <a:t>などの温室効果ガスが大気中に増えすぎてしまうと、熱が大気中にこもってしまい、気温が上昇してしまいます。</a:t>
            </a:r>
            <a:endParaRPr kumimoji="1" lang="en-US" altLang="ja-JP" dirty="0"/>
          </a:p>
          <a:p>
            <a:r>
              <a:rPr kumimoji="1" lang="ja-JP" altLang="en-US" dirty="0"/>
              <a:t>これが、地球温暖化のメカニズムです。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1</a:t>
            </a:fld>
            <a:endParaRPr lang="ja-JP" altLang="en-US"/>
          </a:p>
        </p:txBody>
      </p:sp>
    </p:spTree>
    <p:extLst>
      <p:ext uri="{BB962C8B-B14F-4D97-AF65-F5344CB8AC3E}">
        <p14:creationId xmlns:p14="http://schemas.microsoft.com/office/powerpoint/2010/main" val="1614867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②地球温暖化の影響</a:t>
            </a:r>
            <a:endParaRPr kumimoji="1" lang="en-US" altLang="ja-JP" dirty="0"/>
          </a:p>
          <a:p>
            <a:endParaRPr kumimoji="1" lang="en-US" altLang="ja-JP" dirty="0"/>
          </a:p>
          <a:p>
            <a:r>
              <a:rPr kumimoji="1" lang="ja-JP" altLang="en-US" dirty="0"/>
              <a:t>気温の上昇によって異常気象が頻発し、大型台風の発生も増加しています。</a:t>
            </a:r>
            <a:endParaRPr kumimoji="1" lang="en-US" altLang="ja-JP" dirty="0"/>
          </a:p>
          <a:p>
            <a:r>
              <a:rPr kumimoji="1" lang="ja-JP" altLang="en-US" dirty="0"/>
              <a:t>また、氷河が解けることで起こる海面の上昇</a:t>
            </a:r>
            <a:r>
              <a:rPr kumimoji="1" lang="ja-JP" altLang="en-US" b="0" u="none" dirty="0"/>
              <a:t>や、逆に</a:t>
            </a:r>
            <a:r>
              <a:rPr kumimoji="1" lang="ja-JP" altLang="en-US" dirty="0"/>
              <a:t>干ばつによる被害も拡大しています。</a:t>
            </a:r>
            <a:endParaRPr kumimoji="1" lang="en-US" altLang="ja-JP" dirty="0"/>
          </a:p>
          <a:p>
            <a:endParaRPr kumimoji="1" lang="en-US" altLang="ja-JP" dirty="0"/>
          </a:p>
          <a:p>
            <a:r>
              <a:rPr kumimoji="1" lang="ja-JP" altLang="en-US" dirty="0"/>
              <a:t>このように、地球温暖化は単なる気温の上昇だけでなく、</a:t>
            </a:r>
            <a:endParaRPr kumimoji="1" lang="en-US" altLang="ja-JP" dirty="0"/>
          </a:p>
          <a:p>
            <a:r>
              <a:rPr kumimoji="1" lang="ja-JP" altLang="en-US" dirty="0"/>
              <a:t>わたしたちが生活する環境にも、大きな影響をもたらす可能性があるのです。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11DC1402-8173-4FAD-8889-1E55CF206AD9}" type="slidenum">
              <a:rPr lang="ja-JP" altLang="en-US" smtClean="0"/>
              <a:pPr>
                <a:defRPr/>
              </a:pPr>
              <a:t>2</a:t>
            </a:fld>
            <a:endParaRPr lang="ja-JP" altLang="en-US"/>
          </a:p>
        </p:txBody>
      </p:sp>
    </p:spTree>
    <p:extLst>
      <p:ext uri="{BB962C8B-B14F-4D97-AF65-F5344CB8AC3E}">
        <p14:creationId xmlns:p14="http://schemas.microsoft.com/office/powerpoint/2010/main" val="123488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a:extLst>
              <a:ext uri="{FF2B5EF4-FFF2-40B4-BE49-F238E27FC236}">
                <a16:creationId xmlns:a16="http://schemas.microsoft.com/office/drawing/2014/main" id="{3BA537A0-DF85-E399-A1BB-DA42BEC976A7}"/>
              </a:ext>
            </a:extLst>
          </p:cNvPr>
          <p:cNvSpPr>
            <a:spLocks noGrp="1"/>
          </p:cNvSpPr>
          <p:nvPr>
            <p:ph type="dt" sz="half" idx="10"/>
          </p:nvPr>
        </p:nvSpPr>
        <p:spPr/>
        <p:txBody>
          <a:bodyPr/>
          <a:lstStyle>
            <a:lvl1pPr>
              <a:defRPr/>
            </a:lvl1pPr>
          </a:lstStyle>
          <a:p>
            <a:pPr>
              <a:defRPr/>
            </a:pPr>
            <a:fld id="{BCA0025C-AA7A-44B0-A266-0100420D702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D903CF92-0047-860D-3B67-4A08A43C5AF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D46B55D7-6D81-EE6D-C783-5548E59213EE}"/>
              </a:ext>
            </a:extLst>
          </p:cNvPr>
          <p:cNvSpPr>
            <a:spLocks noGrp="1"/>
          </p:cNvSpPr>
          <p:nvPr>
            <p:ph type="sldNum" sz="quarter" idx="12"/>
          </p:nvPr>
        </p:nvSpPr>
        <p:spPr/>
        <p:txBody>
          <a:bodyPr/>
          <a:lstStyle>
            <a:lvl1pPr>
              <a:defRPr/>
            </a:lvl1pPr>
          </a:lstStyle>
          <a:p>
            <a:pPr>
              <a:defRPr/>
            </a:pPr>
            <a:fld id="{FDBA55E8-C184-4EDE-B364-431069F17DBA}" type="slidenum">
              <a:rPr lang="ja-JP" altLang="en-US"/>
              <a:pPr>
                <a:defRPr/>
              </a:pPr>
              <a:t>‹#›</a:t>
            </a:fld>
            <a:endParaRPr lang="ja-JP" altLang="en-US"/>
          </a:p>
        </p:txBody>
      </p:sp>
    </p:spTree>
    <p:extLst>
      <p:ext uri="{BB962C8B-B14F-4D97-AF65-F5344CB8AC3E}">
        <p14:creationId xmlns:p14="http://schemas.microsoft.com/office/powerpoint/2010/main" val="3005665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CC2ABE4-2CC1-84BD-8B2F-9F6B5A80F327}"/>
              </a:ext>
            </a:extLst>
          </p:cNvPr>
          <p:cNvSpPr>
            <a:spLocks noGrp="1"/>
          </p:cNvSpPr>
          <p:nvPr>
            <p:ph type="dt" sz="half" idx="10"/>
          </p:nvPr>
        </p:nvSpPr>
        <p:spPr/>
        <p:txBody>
          <a:bodyPr/>
          <a:lstStyle>
            <a:lvl1pPr>
              <a:defRPr/>
            </a:lvl1pPr>
          </a:lstStyle>
          <a:p>
            <a:pPr>
              <a:defRPr/>
            </a:pPr>
            <a:fld id="{D3E0337F-5702-4263-BA9C-F2FD747D60AC}"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F296F9A4-1E9F-A046-E077-770282DB04E2}"/>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021960DB-4140-E4FB-0D20-690385B7860C}"/>
              </a:ext>
            </a:extLst>
          </p:cNvPr>
          <p:cNvSpPr>
            <a:spLocks noGrp="1"/>
          </p:cNvSpPr>
          <p:nvPr>
            <p:ph type="sldNum" sz="quarter" idx="12"/>
          </p:nvPr>
        </p:nvSpPr>
        <p:spPr/>
        <p:txBody>
          <a:bodyPr/>
          <a:lstStyle>
            <a:lvl1pPr>
              <a:defRPr/>
            </a:lvl1pPr>
          </a:lstStyle>
          <a:p>
            <a:pPr>
              <a:defRPr/>
            </a:pPr>
            <a:fld id="{7443103C-60E3-4F63-99FE-EB5D9784DE57}" type="slidenum">
              <a:rPr lang="ja-JP" altLang="en-US"/>
              <a:pPr>
                <a:defRPr/>
              </a:pPr>
              <a:t>‹#›</a:t>
            </a:fld>
            <a:endParaRPr lang="ja-JP" altLang="en-US"/>
          </a:p>
        </p:txBody>
      </p:sp>
    </p:spTree>
    <p:extLst>
      <p:ext uri="{BB962C8B-B14F-4D97-AF65-F5344CB8AC3E}">
        <p14:creationId xmlns:p14="http://schemas.microsoft.com/office/powerpoint/2010/main" val="1354881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170CD71F-D3F6-8484-9D58-A3E18F774339}"/>
              </a:ext>
            </a:extLst>
          </p:cNvPr>
          <p:cNvSpPr>
            <a:spLocks noGrp="1"/>
          </p:cNvSpPr>
          <p:nvPr>
            <p:ph type="dt" sz="half" idx="10"/>
          </p:nvPr>
        </p:nvSpPr>
        <p:spPr/>
        <p:txBody>
          <a:bodyPr/>
          <a:lstStyle>
            <a:lvl1pPr>
              <a:defRPr/>
            </a:lvl1pPr>
          </a:lstStyle>
          <a:p>
            <a:pPr>
              <a:defRPr/>
            </a:pPr>
            <a:fld id="{86AB90EE-09F1-4F27-B0B6-DB608C316141}"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61C34B57-B938-E5B6-D67C-458FAA2FF2BE}"/>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A18F3480-0A2E-E6D7-B7CA-87A757BBED72}"/>
              </a:ext>
            </a:extLst>
          </p:cNvPr>
          <p:cNvSpPr>
            <a:spLocks noGrp="1"/>
          </p:cNvSpPr>
          <p:nvPr>
            <p:ph type="sldNum" sz="quarter" idx="12"/>
          </p:nvPr>
        </p:nvSpPr>
        <p:spPr/>
        <p:txBody>
          <a:bodyPr/>
          <a:lstStyle>
            <a:lvl1pPr>
              <a:defRPr/>
            </a:lvl1pPr>
          </a:lstStyle>
          <a:p>
            <a:pPr>
              <a:defRPr/>
            </a:pPr>
            <a:fld id="{07525907-3B06-4BE8-AE03-CDA1FF3F75D2}" type="slidenum">
              <a:rPr lang="ja-JP" altLang="en-US"/>
              <a:pPr>
                <a:defRPr/>
              </a:pPr>
              <a:t>‹#›</a:t>
            </a:fld>
            <a:endParaRPr lang="ja-JP" altLang="en-US"/>
          </a:p>
        </p:txBody>
      </p:sp>
    </p:spTree>
    <p:extLst>
      <p:ext uri="{BB962C8B-B14F-4D97-AF65-F5344CB8AC3E}">
        <p14:creationId xmlns:p14="http://schemas.microsoft.com/office/powerpoint/2010/main" val="260237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65C9EED6-6667-D283-DBB9-AB7DB0DABF79}"/>
              </a:ext>
            </a:extLst>
          </p:cNvPr>
          <p:cNvSpPr>
            <a:spLocks noGrp="1"/>
          </p:cNvSpPr>
          <p:nvPr>
            <p:ph type="dt" sz="half" idx="10"/>
          </p:nvPr>
        </p:nvSpPr>
        <p:spPr/>
        <p:txBody>
          <a:bodyPr/>
          <a:lstStyle>
            <a:lvl1pPr>
              <a:defRPr/>
            </a:lvl1pPr>
          </a:lstStyle>
          <a:p>
            <a:pPr>
              <a:defRPr/>
            </a:pPr>
            <a:fld id="{5D19E746-5BC9-446E-B07B-98AEB8DB9A5F}"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2BA88065-8308-A811-DBAC-2893C7659B6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899716DA-6EF7-2104-27CB-29AA1CDD8D8D}"/>
              </a:ext>
            </a:extLst>
          </p:cNvPr>
          <p:cNvSpPr>
            <a:spLocks noGrp="1"/>
          </p:cNvSpPr>
          <p:nvPr>
            <p:ph type="sldNum" sz="quarter" idx="12"/>
          </p:nvPr>
        </p:nvSpPr>
        <p:spPr/>
        <p:txBody>
          <a:bodyPr/>
          <a:lstStyle>
            <a:lvl1pPr>
              <a:defRPr/>
            </a:lvl1pPr>
          </a:lstStyle>
          <a:p>
            <a:pPr>
              <a:defRPr/>
            </a:pPr>
            <a:fld id="{63612FFC-C2C6-4829-9FD5-B8C06A35DFEA}" type="slidenum">
              <a:rPr lang="ja-JP" altLang="en-US"/>
              <a:pPr>
                <a:defRPr/>
              </a:pPr>
              <a:t>‹#›</a:t>
            </a:fld>
            <a:endParaRPr lang="ja-JP" altLang="en-US"/>
          </a:p>
        </p:txBody>
      </p:sp>
    </p:spTree>
    <p:extLst>
      <p:ext uri="{BB962C8B-B14F-4D97-AF65-F5344CB8AC3E}">
        <p14:creationId xmlns:p14="http://schemas.microsoft.com/office/powerpoint/2010/main" val="395345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E32CB603-F6FE-4F60-589B-876905EF383F}"/>
              </a:ext>
            </a:extLst>
          </p:cNvPr>
          <p:cNvSpPr>
            <a:spLocks noGrp="1"/>
          </p:cNvSpPr>
          <p:nvPr>
            <p:ph type="dt" sz="half" idx="10"/>
          </p:nvPr>
        </p:nvSpPr>
        <p:spPr/>
        <p:txBody>
          <a:bodyPr/>
          <a:lstStyle>
            <a:lvl1pPr>
              <a:defRPr/>
            </a:lvl1pPr>
          </a:lstStyle>
          <a:p>
            <a:pPr>
              <a:defRPr/>
            </a:pPr>
            <a:fld id="{824C48C3-2DC9-48EB-8583-D114E3E8D113}"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4C4F921C-2B3C-ECD4-3160-6B317863B901}"/>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955D7D19-751A-FBBD-FE26-11738E4BB629}"/>
              </a:ext>
            </a:extLst>
          </p:cNvPr>
          <p:cNvSpPr>
            <a:spLocks noGrp="1"/>
          </p:cNvSpPr>
          <p:nvPr>
            <p:ph type="sldNum" sz="quarter" idx="12"/>
          </p:nvPr>
        </p:nvSpPr>
        <p:spPr/>
        <p:txBody>
          <a:bodyPr/>
          <a:lstStyle>
            <a:lvl1pPr>
              <a:defRPr/>
            </a:lvl1pPr>
          </a:lstStyle>
          <a:p>
            <a:pPr>
              <a:defRPr/>
            </a:pPr>
            <a:fld id="{D1101C3B-CAA2-4424-89C8-EF543EBFC386}" type="slidenum">
              <a:rPr lang="ja-JP" altLang="en-US"/>
              <a:pPr>
                <a:defRPr/>
              </a:pPr>
              <a:t>‹#›</a:t>
            </a:fld>
            <a:endParaRPr lang="ja-JP" altLang="en-US"/>
          </a:p>
        </p:txBody>
      </p:sp>
    </p:spTree>
    <p:extLst>
      <p:ext uri="{BB962C8B-B14F-4D97-AF65-F5344CB8AC3E}">
        <p14:creationId xmlns:p14="http://schemas.microsoft.com/office/powerpoint/2010/main" val="110477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a:extLst>
              <a:ext uri="{FF2B5EF4-FFF2-40B4-BE49-F238E27FC236}">
                <a16:creationId xmlns:a16="http://schemas.microsoft.com/office/drawing/2014/main" id="{94D2F1D6-515D-8642-A0D3-12A29DF7F7E6}"/>
              </a:ext>
            </a:extLst>
          </p:cNvPr>
          <p:cNvSpPr>
            <a:spLocks noGrp="1"/>
          </p:cNvSpPr>
          <p:nvPr>
            <p:ph type="dt" sz="half" idx="10"/>
          </p:nvPr>
        </p:nvSpPr>
        <p:spPr/>
        <p:txBody>
          <a:bodyPr/>
          <a:lstStyle>
            <a:lvl1pPr>
              <a:defRPr/>
            </a:lvl1pPr>
          </a:lstStyle>
          <a:p>
            <a:pPr>
              <a:defRPr/>
            </a:pPr>
            <a:fld id="{2D986472-DD05-4D74-B7C8-997D11B7E834}"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3DBC25C1-DB00-8F0E-3006-20FF6F996925}"/>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FFC584CC-F66D-95E0-13C0-57AEC963F525}"/>
              </a:ext>
            </a:extLst>
          </p:cNvPr>
          <p:cNvSpPr>
            <a:spLocks noGrp="1"/>
          </p:cNvSpPr>
          <p:nvPr>
            <p:ph type="sldNum" sz="quarter" idx="12"/>
          </p:nvPr>
        </p:nvSpPr>
        <p:spPr/>
        <p:txBody>
          <a:bodyPr/>
          <a:lstStyle>
            <a:lvl1pPr>
              <a:defRPr/>
            </a:lvl1pPr>
          </a:lstStyle>
          <a:p>
            <a:pPr>
              <a:defRPr/>
            </a:pPr>
            <a:fld id="{48DFD120-706B-4DD0-A23A-8F3DE3A93486}" type="slidenum">
              <a:rPr lang="ja-JP" altLang="en-US"/>
              <a:pPr>
                <a:defRPr/>
              </a:pPr>
              <a:t>‹#›</a:t>
            </a:fld>
            <a:endParaRPr lang="ja-JP" altLang="en-US"/>
          </a:p>
        </p:txBody>
      </p:sp>
    </p:spTree>
    <p:extLst>
      <p:ext uri="{BB962C8B-B14F-4D97-AF65-F5344CB8AC3E}">
        <p14:creationId xmlns:p14="http://schemas.microsoft.com/office/powerpoint/2010/main" val="1515884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a:extLst>
              <a:ext uri="{FF2B5EF4-FFF2-40B4-BE49-F238E27FC236}">
                <a16:creationId xmlns:a16="http://schemas.microsoft.com/office/drawing/2014/main" id="{2F4DC31D-750A-8EFB-9A7F-A98AE978D41B}"/>
              </a:ext>
            </a:extLst>
          </p:cNvPr>
          <p:cNvSpPr>
            <a:spLocks noGrp="1"/>
          </p:cNvSpPr>
          <p:nvPr>
            <p:ph type="dt" sz="half" idx="10"/>
          </p:nvPr>
        </p:nvSpPr>
        <p:spPr/>
        <p:txBody>
          <a:bodyPr/>
          <a:lstStyle>
            <a:lvl1pPr>
              <a:defRPr/>
            </a:lvl1pPr>
          </a:lstStyle>
          <a:p>
            <a:pPr>
              <a:defRPr/>
            </a:pPr>
            <a:fld id="{739AC49D-85EC-4B0D-9663-3B62F7B836B9}" type="datetimeFigureOut">
              <a:rPr lang="ja-JP" altLang="en-US"/>
              <a:pPr>
                <a:defRPr/>
              </a:pPr>
              <a:t>2023/8/8</a:t>
            </a:fld>
            <a:endParaRPr lang="ja-JP" altLang="en-US"/>
          </a:p>
        </p:txBody>
      </p:sp>
      <p:sp>
        <p:nvSpPr>
          <p:cNvPr id="8" name="フッター プレースホルダ 4">
            <a:extLst>
              <a:ext uri="{FF2B5EF4-FFF2-40B4-BE49-F238E27FC236}">
                <a16:creationId xmlns:a16="http://schemas.microsoft.com/office/drawing/2014/main" id="{15297821-2607-CC58-8E51-D1B8683F308B}"/>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a:extLst>
              <a:ext uri="{FF2B5EF4-FFF2-40B4-BE49-F238E27FC236}">
                <a16:creationId xmlns:a16="http://schemas.microsoft.com/office/drawing/2014/main" id="{1AE9F303-8B9A-5FA7-672A-430DFDFD80D6}"/>
              </a:ext>
            </a:extLst>
          </p:cNvPr>
          <p:cNvSpPr>
            <a:spLocks noGrp="1"/>
          </p:cNvSpPr>
          <p:nvPr>
            <p:ph type="sldNum" sz="quarter" idx="12"/>
          </p:nvPr>
        </p:nvSpPr>
        <p:spPr/>
        <p:txBody>
          <a:bodyPr/>
          <a:lstStyle>
            <a:lvl1pPr>
              <a:defRPr/>
            </a:lvl1pPr>
          </a:lstStyle>
          <a:p>
            <a:pPr>
              <a:defRPr/>
            </a:pPr>
            <a:fld id="{0F32ED6F-0594-4458-968E-4469B6A16590}" type="slidenum">
              <a:rPr lang="ja-JP" altLang="en-US"/>
              <a:pPr>
                <a:defRPr/>
              </a:pPr>
              <a:t>‹#›</a:t>
            </a:fld>
            <a:endParaRPr lang="ja-JP" altLang="en-US"/>
          </a:p>
        </p:txBody>
      </p:sp>
    </p:spTree>
    <p:extLst>
      <p:ext uri="{BB962C8B-B14F-4D97-AF65-F5344CB8AC3E}">
        <p14:creationId xmlns:p14="http://schemas.microsoft.com/office/powerpoint/2010/main" val="41493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a:extLst>
              <a:ext uri="{FF2B5EF4-FFF2-40B4-BE49-F238E27FC236}">
                <a16:creationId xmlns:a16="http://schemas.microsoft.com/office/drawing/2014/main" id="{9996F667-2374-82F0-E57A-D43A7F78223B}"/>
              </a:ext>
            </a:extLst>
          </p:cNvPr>
          <p:cNvSpPr>
            <a:spLocks noGrp="1"/>
          </p:cNvSpPr>
          <p:nvPr>
            <p:ph type="dt" sz="half" idx="10"/>
          </p:nvPr>
        </p:nvSpPr>
        <p:spPr/>
        <p:txBody>
          <a:bodyPr/>
          <a:lstStyle>
            <a:lvl1pPr>
              <a:defRPr/>
            </a:lvl1pPr>
          </a:lstStyle>
          <a:p>
            <a:pPr>
              <a:defRPr/>
            </a:pPr>
            <a:fld id="{2D53ECDC-CDD9-4319-AB87-4994D901555F}" type="datetimeFigureOut">
              <a:rPr lang="ja-JP" altLang="en-US"/>
              <a:pPr>
                <a:defRPr/>
              </a:pPr>
              <a:t>2023/8/8</a:t>
            </a:fld>
            <a:endParaRPr lang="ja-JP" altLang="en-US"/>
          </a:p>
        </p:txBody>
      </p:sp>
      <p:sp>
        <p:nvSpPr>
          <p:cNvPr id="4" name="フッター プレースホルダ 4">
            <a:extLst>
              <a:ext uri="{FF2B5EF4-FFF2-40B4-BE49-F238E27FC236}">
                <a16:creationId xmlns:a16="http://schemas.microsoft.com/office/drawing/2014/main" id="{B371C2BB-085C-E456-B4D2-AA9E5EB16A5F}"/>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a:extLst>
              <a:ext uri="{FF2B5EF4-FFF2-40B4-BE49-F238E27FC236}">
                <a16:creationId xmlns:a16="http://schemas.microsoft.com/office/drawing/2014/main" id="{DA9F1502-9AAB-ECAF-38FA-7839F868A3C2}"/>
              </a:ext>
            </a:extLst>
          </p:cNvPr>
          <p:cNvSpPr>
            <a:spLocks noGrp="1"/>
          </p:cNvSpPr>
          <p:nvPr>
            <p:ph type="sldNum" sz="quarter" idx="12"/>
          </p:nvPr>
        </p:nvSpPr>
        <p:spPr/>
        <p:txBody>
          <a:bodyPr/>
          <a:lstStyle>
            <a:lvl1pPr>
              <a:defRPr/>
            </a:lvl1pPr>
          </a:lstStyle>
          <a:p>
            <a:pPr>
              <a:defRPr/>
            </a:pPr>
            <a:fld id="{841651FA-1DA1-40D1-BDDE-1AD75A609C2A}" type="slidenum">
              <a:rPr lang="ja-JP" altLang="en-US"/>
              <a:pPr>
                <a:defRPr/>
              </a:pPr>
              <a:t>‹#›</a:t>
            </a:fld>
            <a:endParaRPr lang="ja-JP" altLang="en-US"/>
          </a:p>
        </p:txBody>
      </p:sp>
    </p:spTree>
    <p:extLst>
      <p:ext uri="{BB962C8B-B14F-4D97-AF65-F5344CB8AC3E}">
        <p14:creationId xmlns:p14="http://schemas.microsoft.com/office/powerpoint/2010/main" val="207768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a:extLst>
              <a:ext uri="{FF2B5EF4-FFF2-40B4-BE49-F238E27FC236}">
                <a16:creationId xmlns:a16="http://schemas.microsoft.com/office/drawing/2014/main" id="{195D5853-4852-0F84-3637-A81062F4F29F}"/>
              </a:ext>
            </a:extLst>
          </p:cNvPr>
          <p:cNvSpPr>
            <a:spLocks noGrp="1"/>
          </p:cNvSpPr>
          <p:nvPr>
            <p:ph type="dt" sz="half" idx="10"/>
          </p:nvPr>
        </p:nvSpPr>
        <p:spPr/>
        <p:txBody>
          <a:bodyPr/>
          <a:lstStyle>
            <a:lvl1pPr>
              <a:defRPr/>
            </a:lvl1pPr>
          </a:lstStyle>
          <a:p>
            <a:pPr>
              <a:defRPr/>
            </a:pPr>
            <a:fld id="{F1D6CED7-7701-4D2B-B4EF-44A6BEAF9524}" type="datetimeFigureOut">
              <a:rPr lang="ja-JP" altLang="en-US"/>
              <a:pPr>
                <a:defRPr/>
              </a:pPr>
              <a:t>2023/8/8</a:t>
            </a:fld>
            <a:endParaRPr lang="ja-JP" altLang="en-US"/>
          </a:p>
        </p:txBody>
      </p:sp>
      <p:sp>
        <p:nvSpPr>
          <p:cNvPr id="3" name="フッター プレースホルダ 4">
            <a:extLst>
              <a:ext uri="{FF2B5EF4-FFF2-40B4-BE49-F238E27FC236}">
                <a16:creationId xmlns:a16="http://schemas.microsoft.com/office/drawing/2014/main" id="{D1038F6B-CA49-3B42-CF91-5DB36FABA819}"/>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a:extLst>
              <a:ext uri="{FF2B5EF4-FFF2-40B4-BE49-F238E27FC236}">
                <a16:creationId xmlns:a16="http://schemas.microsoft.com/office/drawing/2014/main" id="{61A9EBF1-2FE1-E4F1-9A2A-87F91C44D053}"/>
              </a:ext>
            </a:extLst>
          </p:cNvPr>
          <p:cNvSpPr>
            <a:spLocks noGrp="1"/>
          </p:cNvSpPr>
          <p:nvPr>
            <p:ph type="sldNum" sz="quarter" idx="12"/>
          </p:nvPr>
        </p:nvSpPr>
        <p:spPr/>
        <p:txBody>
          <a:bodyPr/>
          <a:lstStyle>
            <a:lvl1pPr>
              <a:defRPr/>
            </a:lvl1pPr>
          </a:lstStyle>
          <a:p>
            <a:pPr>
              <a:defRPr/>
            </a:pPr>
            <a:fld id="{FBD9B238-3FC3-4717-83ED-964984192A44}" type="slidenum">
              <a:rPr lang="ja-JP" altLang="en-US"/>
              <a:pPr>
                <a:defRPr/>
              </a:pPr>
              <a:t>‹#›</a:t>
            </a:fld>
            <a:endParaRPr lang="ja-JP" altLang="en-US"/>
          </a:p>
        </p:txBody>
      </p:sp>
    </p:spTree>
    <p:extLst>
      <p:ext uri="{BB962C8B-B14F-4D97-AF65-F5344CB8AC3E}">
        <p14:creationId xmlns:p14="http://schemas.microsoft.com/office/powerpoint/2010/main" val="255544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C61003D9-727B-A4DF-805D-D4E20CF2FFAB}"/>
              </a:ext>
            </a:extLst>
          </p:cNvPr>
          <p:cNvSpPr>
            <a:spLocks noGrp="1"/>
          </p:cNvSpPr>
          <p:nvPr>
            <p:ph type="dt" sz="half" idx="10"/>
          </p:nvPr>
        </p:nvSpPr>
        <p:spPr/>
        <p:txBody>
          <a:bodyPr/>
          <a:lstStyle>
            <a:lvl1pPr>
              <a:defRPr/>
            </a:lvl1pPr>
          </a:lstStyle>
          <a:p>
            <a:pPr>
              <a:defRPr/>
            </a:pPr>
            <a:fld id="{346914FD-10E9-417E-BF36-FDAA310426D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A57A9522-3692-4A54-5D71-30102B71D01B}"/>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5F539FA5-66BE-EA1F-E1D1-42D5C6957934}"/>
              </a:ext>
            </a:extLst>
          </p:cNvPr>
          <p:cNvSpPr>
            <a:spLocks noGrp="1"/>
          </p:cNvSpPr>
          <p:nvPr>
            <p:ph type="sldNum" sz="quarter" idx="12"/>
          </p:nvPr>
        </p:nvSpPr>
        <p:spPr/>
        <p:txBody>
          <a:bodyPr/>
          <a:lstStyle>
            <a:lvl1pPr>
              <a:defRPr/>
            </a:lvl1pPr>
          </a:lstStyle>
          <a:p>
            <a:pPr>
              <a:defRPr/>
            </a:pPr>
            <a:fld id="{EFFE5216-EA71-4D7C-B047-EC1180C3BC3C}" type="slidenum">
              <a:rPr lang="ja-JP" altLang="en-US"/>
              <a:pPr>
                <a:defRPr/>
              </a:pPr>
              <a:t>‹#›</a:t>
            </a:fld>
            <a:endParaRPr lang="ja-JP" altLang="en-US"/>
          </a:p>
        </p:txBody>
      </p:sp>
    </p:spTree>
    <p:extLst>
      <p:ext uri="{BB962C8B-B14F-4D97-AF65-F5344CB8AC3E}">
        <p14:creationId xmlns:p14="http://schemas.microsoft.com/office/powerpoint/2010/main" val="3674494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a:extLst>
              <a:ext uri="{FF2B5EF4-FFF2-40B4-BE49-F238E27FC236}">
                <a16:creationId xmlns:a16="http://schemas.microsoft.com/office/drawing/2014/main" id="{0525C71F-87D4-4FFB-5D7A-16FE7932D31C}"/>
              </a:ext>
            </a:extLst>
          </p:cNvPr>
          <p:cNvSpPr>
            <a:spLocks noGrp="1"/>
          </p:cNvSpPr>
          <p:nvPr>
            <p:ph type="dt" sz="half" idx="10"/>
          </p:nvPr>
        </p:nvSpPr>
        <p:spPr/>
        <p:txBody>
          <a:bodyPr/>
          <a:lstStyle>
            <a:lvl1pPr>
              <a:defRPr/>
            </a:lvl1pPr>
          </a:lstStyle>
          <a:p>
            <a:pPr>
              <a:defRPr/>
            </a:pPr>
            <a:fld id="{3CBF892C-C924-4B54-B56D-31F55AA94B4B}" type="datetimeFigureOut">
              <a:rPr lang="ja-JP" altLang="en-US"/>
              <a:pPr>
                <a:defRPr/>
              </a:pPr>
              <a:t>2023/8/8</a:t>
            </a:fld>
            <a:endParaRPr lang="ja-JP" altLang="en-US"/>
          </a:p>
        </p:txBody>
      </p:sp>
      <p:sp>
        <p:nvSpPr>
          <p:cNvPr id="6" name="フッター プレースホルダ 4">
            <a:extLst>
              <a:ext uri="{FF2B5EF4-FFF2-40B4-BE49-F238E27FC236}">
                <a16:creationId xmlns:a16="http://schemas.microsoft.com/office/drawing/2014/main" id="{53C40ADB-41D6-1B1B-9C48-200697576B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a:extLst>
              <a:ext uri="{FF2B5EF4-FFF2-40B4-BE49-F238E27FC236}">
                <a16:creationId xmlns:a16="http://schemas.microsoft.com/office/drawing/2014/main" id="{8ED0F9D8-DA73-06F3-8732-748ACA773B4C}"/>
              </a:ext>
            </a:extLst>
          </p:cNvPr>
          <p:cNvSpPr>
            <a:spLocks noGrp="1"/>
          </p:cNvSpPr>
          <p:nvPr>
            <p:ph type="sldNum" sz="quarter" idx="12"/>
          </p:nvPr>
        </p:nvSpPr>
        <p:spPr/>
        <p:txBody>
          <a:bodyPr/>
          <a:lstStyle>
            <a:lvl1pPr>
              <a:defRPr/>
            </a:lvl1pPr>
          </a:lstStyle>
          <a:p>
            <a:pPr>
              <a:defRPr/>
            </a:pPr>
            <a:fld id="{E90561D2-7F06-4670-B03B-E8D5728F208A}" type="slidenum">
              <a:rPr lang="ja-JP" altLang="en-US"/>
              <a:pPr>
                <a:defRPr/>
              </a:pPr>
              <a:t>‹#›</a:t>
            </a:fld>
            <a:endParaRPr lang="ja-JP" altLang="en-US"/>
          </a:p>
        </p:txBody>
      </p:sp>
    </p:spTree>
    <p:extLst>
      <p:ext uri="{BB962C8B-B14F-4D97-AF65-F5344CB8AC3E}">
        <p14:creationId xmlns:p14="http://schemas.microsoft.com/office/powerpoint/2010/main" val="4115395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a:extLst>
              <a:ext uri="{FF2B5EF4-FFF2-40B4-BE49-F238E27FC236}">
                <a16:creationId xmlns:a16="http://schemas.microsoft.com/office/drawing/2014/main" id="{5F9BA0B8-6F87-54D9-445C-48EBCBE8180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a:extLst>
              <a:ext uri="{FF2B5EF4-FFF2-40B4-BE49-F238E27FC236}">
                <a16:creationId xmlns:a16="http://schemas.microsoft.com/office/drawing/2014/main" id="{F37DBF5A-3610-48C5-3AF4-21EF1BA78C11}"/>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a:extLst>
              <a:ext uri="{FF2B5EF4-FFF2-40B4-BE49-F238E27FC236}">
                <a16:creationId xmlns:a16="http://schemas.microsoft.com/office/drawing/2014/main" id="{9E80D61F-92DF-FD47-DA26-CE63BFE34A5B}"/>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992AD83-F699-43D0-BFB8-9B277ED4EDAD}" type="datetimeFigureOut">
              <a:rPr lang="ja-JP" altLang="en-US"/>
              <a:pPr>
                <a:defRPr/>
              </a:pPr>
              <a:t>2023/8/8</a:t>
            </a:fld>
            <a:endParaRPr lang="ja-JP" altLang="en-US"/>
          </a:p>
        </p:txBody>
      </p:sp>
      <p:sp>
        <p:nvSpPr>
          <p:cNvPr id="5" name="フッター プレースホルダ 4">
            <a:extLst>
              <a:ext uri="{FF2B5EF4-FFF2-40B4-BE49-F238E27FC236}">
                <a16:creationId xmlns:a16="http://schemas.microsoft.com/office/drawing/2014/main" id="{7D166228-9767-67D2-4FD0-32F2B9EE57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2588CC63-BC95-A104-2A17-90C23176F7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A30E30E-D779-42D8-8486-03445B7C325F}"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5.jpeg"/><Relationship Id="rId5" Type="http://schemas.openxmlformats.org/officeDocument/2006/relationships/image" Target="../media/image1.jpeg"/><Relationship Id="rId4" Type="http://schemas.openxmlformats.org/officeDocument/2006/relationships/notesSlide" Target="../notesSlides/notesSlide2.xml"/><Relationship Id="rId9"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D77357D-09D5-3603-AC99-7E8439E35E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8AC31169-8819-38F5-D03A-8FFB8FF7546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2737"/>
          <a:stretch/>
        </p:blipFill>
        <p:spPr bwMode="auto">
          <a:xfrm>
            <a:off x="0" y="1206500"/>
            <a:ext cx="9144000" cy="210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762B1B54-3241-4377-83F2-29780F1FF624}"/>
              </a:ext>
            </a:extLst>
          </p:cNvPr>
          <p:cNvPicPr>
            <a:picLocks noChangeAspect="1"/>
          </p:cNvPicPr>
          <p:nvPr/>
        </p:nvPicPr>
        <p:blipFill rotWithShape="1">
          <a:blip r:embed="rId7"/>
          <a:srcRect t="37258" r="55512"/>
          <a:stretch/>
        </p:blipFill>
        <p:spPr>
          <a:xfrm>
            <a:off x="-1956" y="3312424"/>
            <a:ext cx="4067944" cy="3545576"/>
          </a:xfrm>
          <a:prstGeom prst="rect">
            <a:avLst/>
          </a:prstGeom>
        </p:spPr>
      </p:pic>
      <p:pic>
        <p:nvPicPr>
          <p:cNvPr id="4" name="図 3">
            <a:extLst>
              <a:ext uri="{FF2B5EF4-FFF2-40B4-BE49-F238E27FC236}">
                <a16:creationId xmlns:a16="http://schemas.microsoft.com/office/drawing/2014/main" id="{EA83EF4E-E8B3-4C28-B538-3168E8CB53EF}"/>
              </a:ext>
            </a:extLst>
          </p:cNvPr>
          <p:cNvPicPr>
            <a:picLocks noChangeAspect="1"/>
          </p:cNvPicPr>
          <p:nvPr/>
        </p:nvPicPr>
        <p:blipFill rotWithShape="1">
          <a:blip r:embed="rId7"/>
          <a:srcRect l="43700" t="37258" r="42913"/>
          <a:stretch/>
        </p:blipFill>
        <p:spPr>
          <a:xfrm>
            <a:off x="3959932" y="3312424"/>
            <a:ext cx="1224136" cy="3545576"/>
          </a:xfrm>
          <a:prstGeom prst="rect">
            <a:avLst/>
          </a:prstGeom>
        </p:spPr>
      </p:pic>
      <p:pic>
        <p:nvPicPr>
          <p:cNvPr id="6" name="図 5">
            <a:extLst>
              <a:ext uri="{FF2B5EF4-FFF2-40B4-BE49-F238E27FC236}">
                <a16:creationId xmlns:a16="http://schemas.microsoft.com/office/drawing/2014/main" id="{EEDE8DF8-47AB-4A0A-949C-03606F4AD6FF}"/>
              </a:ext>
            </a:extLst>
          </p:cNvPr>
          <p:cNvPicPr>
            <a:picLocks noChangeAspect="1"/>
          </p:cNvPicPr>
          <p:nvPr/>
        </p:nvPicPr>
        <p:blipFill rotWithShape="1">
          <a:blip r:embed="rId7"/>
          <a:srcRect l="56694" t="42354"/>
          <a:stretch/>
        </p:blipFill>
        <p:spPr>
          <a:xfrm>
            <a:off x="5184068" y="3600456"/>
            <a:ext cx="3959932" cy="3257544"/>
          </a:xfrm>
          <a:prstGeom prst="rect">
            <a:avLst/>
          </a:prstGeom>
        </p:spPr>
      </p:pic>
      <p:pic>
        <p:nvPicPr>
          <p:cNvPr id="8" name="26-省燃費運転PPT音声">
            <a:hlinkClick r:id="" action="ppaction://media"/>
            <a:extLst>
              <a:ext uri="{FF2B5EF4-FFF2-40B4-BE49-F238E27FC236}">
                <a16:creationId xmlns:a16="http://schemas.microsoft.com/office/drawing/2014/main" id="{24E0787E-FAFD-FA21-5FF7-6C16C6CF849A}"/>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736036" y="127781"/>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4000"/>
    </mc:Choice>
    <mc:Fallback xmlns="">
      <p:transition spd="slow" advClick="0" advTm="34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nodeType="withEffect">
                                  <p:stCondLst>
                                    <p:cond delay="30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strVal val="#ppt_h"/>
                                          </p:val>
                                        </p:tav>
                                        <p:tav tm="100000">
                                          <p:val>
                                            <p:strVal val="#ppt_h"/>
                                          </p:val>
                                        </p:tav>
                                      </p:tavLst>
                                    </p:anim>
                                  </p:childTnLst>
                                </p:cTn>
                              </p:par>
                              <p:par>
                                <p:cTn id="9" presetID="9" presetClass="entr" presetSubtype="0" fill="hold" nodeType="withEffect">
                                  <p:stCondLst>
                                    <p:cond delay="6100"/>
                                  </p:stCondLst>
                                  <p:childTnLst>
                                    <p:set>
                                      <p:cBhvr>
                                        <p:cTn id="10" dur="1" fill="hold">
                                          <p:stCondLst>
                                            <p:cond delay="0"/>
                                          </p:stCondLst>
                                        </p:cTn>
                                        <p:tgtEl>
                                          <p:spTgt spid="7"/>
                                        </p:tgtEl>
                                        <p:attrNameLst>
                                          <p:attrName>style.visibility</p:attrName>
                                        </p:attrNameLst>
                                      </p:cBhvr>
                                      <p:to>
                                        <p:strVal val="visible"/>
                                      </p:to>
                                    </p:set>
                                    <p:animEffect transition="in" filter="dissolve">
                                      <p:cBhvr>
                                        <p:cTn id="11" dur="3200"/>
                                        <p:tgtEl>
                                          <p:spTgt spid="7"/>
                                        </p:tgtEl>
                                      </p:cBhvr>
                                    </p:animEffect>
                                  </p:childTnLst>
                                </p:cTn>
                              </p:par>
                              <p:par>
                                <p:cTn id="12" presetID="9" presetClass="entr" presetSubtype="0" fill="hold" nodeType="withEffect">
                                  <p:stCondLst>
                                    <p:cond delay="1150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3600"/>
                                        <p:tgtEl>
                                          <p:spTgt spid="2"/>
                                        </p:tgtEl>
                                      </p:cBhvr>
                                    </p:animEffect>
                                  </p:childTnLst>
                                </p:cTn>
                              </p:par>
                              <p:par>
                                <p:cTn id="15" presetID="9" presetClass="entr" presetSubtype="0" fill="hold" nodeType="withEffect">
                                  <p:stCondLst>
                                    <p:cond delay="2060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400"/>
                                        <p:tgtEl>
                                          <p:spTgt spid="4"/>
                                        </p:tgtEl>
                                      </p:cBhvr>
                                    </p:animEffect>
                                  </p:childTnLst>
                                </p:cTn>
                              </p:par>
                              <p:par>
                                <p:cTn id="18" presetID="9" presetClass="entr" presetSubtype="0" fill="hold" nodeType="withEffect">
                                  <p:stCondLst>
                                    <p:cond delay="2320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3600"/>
                                        <p:tgtEl>
                                          <p:spTgt spid="6"/>
                                        </p:tgtEl>
                                      </p:cBhvr>
                                    </p:animEffect>
                                  </p:childTnLst>
                                </p:cTn>
                              </p:par>
                              <p:par>
                                <p:cTn id="21" presetID="1" presetClass="mediacall" presetSubtype="0" fill="hold" nodeType="withEffect">
                                  <p:stCondLst>
                                    <p:cond delay="0"/>
                                  </p:stCondLst>
                                  <p:childTnLst>
                                    <p:cmd type="call" cmd="playFrom(0.0)">
                                      <p:cBhvr>
                                        <p:cTn id="22" dur="33138"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図 1">
            <a:extLst>
              <a:ext uri="{FF2B5EF4-FFF2-40B4-BE49-F238E27FC236}">
                <a16:creationId xmlns:a16="http://schemas.microsoft.com/office/drawing/2014/main" id="{6C478544-1141-C6B8-4DD6-D23CC60C2C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3">
            <a:extLst>
              <a:ext uri="{FF2B5EF4-FFF2-40B4-BE49-F238E27FC236}">
                <a16:creationId xmlns:a16="http://schemas.microsoft.com/office/drawing/2014/main" id="{4BD2562A-E325-DA29-E23D-BC2750712A6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77817"/>
          <a:stretch/>
        </p:blipFill>
        <p:spPr bwMode="auto">
          <a:xfrm>
            <a:off x="0" y="1206500"/>
            <a:ext cx="9144000" cy="125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図 1">
            <a:extLst>
              <a:ext uri="{FF2B5EF4-FFF2-40B4-BE49-F238E27FC236}">
                <a16:creationId xmlns:a16="http://schemas.microsoft.com/office/drawing/2014/main" id="{311801F0-B8BA-4E01-B17F-F15ECE7683CB}"/>
              </a:ext>
            </a:extLst>
          </p:cNvPr>
          <p:cNvPicPr>
            <a:picLocks noChangeAspect="1"/>
          </p:cNvPicPr>
          <p:nvPr/>
        </p:nvPicPr>
        <p:blipFill rotWithShape="1">
          <a:blip r:embed="rId7"/>
          <a:srcRect t="21966" r="64962" b="29612"/>
          <a:stretch/>
        </p:blipFill>
        <p:spPr>
          <a:xfrm>
            <a:off x="0" y="2463196"/>
            <a:ext cx="3203848" cy="2736304"/>
          </a:xfrm>
          <a:prstGeom prst="rect">
            <a:avLst/>
          </a:prstGeom>
        </p:spPr>
      </p:pic>
      <p:pic>
        <p:nvPicPr>
          <p:cNvPr id="6" name="図 5">
            <a:extLst>
              <a:ext uri="{FF2B5EF4-FFF2-40B4-BE49-F238E27FC236}">
                <a16:creationId xmlns:a16="http://schemas.microsoft.com/office/drawing/2014/main" id="{13DD01B0-8B3F-4EE1-B657-49391B397590}"/>
              </a:ext>
            </a:extLst>
          </p:cNvPr>
          <p:cNvPicPr>
            <a:picLocks noChangeAspect="1"/>
          </p:cNvPicPr>
          <p:nvPr/>
        </p:nvPicPr>
        <p:blipFill rotWithShape="1">
          <a:blip r:embed="rId7"/>
          <a:srcRect t="70651"/>
          <a:stretch/>
        </p:blipFill>
        <p:spPr>
          <a:xfrm>
            <a:off x="-7937" y="5199500"/>
            <a:ext cx="9144000" cy="1658500"/>
          </a:xfrm>
          <a:prstGeom prst="rect">
            <a:avLst/>
          </a:prstGeom>
        </p:spPr>
      </p:pic>
      <p:pic>
        <p:nvPicPr>
          <p:cNvPr id="7" name="図 6">
            <a:extLst>
              <a:ext uri="{FF2B5EF4-FFF2-40B4-BE49-F238E27FC236}">
                <a16:creationId xmlns:a16="http://schemas.microsoft.com/office/drawing/2014/main" id="{F6B614B9-954B-42F7-96DC-48B04448BFFD}"/>
              </a:ext>
            </a:extLst>
          </p:cNvPr>
          <p:cNvPicPr>
            <a:picLocks noChangeAspect="1"/>
          </p:cNvPicPr>
          <p:nvPr/>
        </p:nvPicPr>
        <p:blipFill rotWithShape="1">
          <a:blip r:embed="rId8"/>
          <a:srcRect l="64962"/>
          <a:stretch/>
        </p:blipFill>
        <p:spPr>
          <a:xfrm>
            <a:off x="5940152" y="2456464"/>
            <a:ext cx="3203848" cy="2737104"/>
          </a:xfrm>
          <a:prstGeom prst="rect">
            <a:avLst/>
          </a:prstGeom>
        </p:spPr>
      </p:pic>
      <p:pic>
        <p:nvPicPr>
          <p:cNvPr id="8" name="図 7">
            <a:extLst>
              <a:ext uri="{FF2B5EF4-FFF2-40B4-BE49-F238E27FC236}">
                <a16:creationId xmlns:a16="http://schemas.microsoft.com/office/drawing/2014/main" id="{320B02DB-86D1-4B47-A18D-55B6B88062FB}"/>
              </a:ext>
            </a:extLst>
          </p:cNvPr>
          <p:cNvPicPr>
            <a:picLocks noChangeAspect="1"/>
          </p:cNvPicPr>
          <p:nvPr/>
        </p:nvPicPr>
        <p:blipFill rotWithShape="1">
          <a:blip r:embed="rId8"/>
          <a:srcRect l="35825" r="35038"/>
          <a:stretch/>
        </p:blipFill>
        <p:spPr>
          <a:xfrm>
            <a:off x="3275856" y="2458326"/>
            <a:ext cx="2664296" cy="2737104"/>
          </a:xfrm>
          <a:prstGeom prst="rect">
            <a:avLst/>
          </a:prstGeom>
        </p:spPr>
      </p:pic>
      <p:pic>
        <p:nvPicPr>
          <p:cNvPr id="5" name="27-省燃費運転PPT音声">
            <a:hlinkClick r:id="" action="ppaction://media"/>
            <a:extLst>
              <a:ext uri="{FF2B5EF4-FFF2-40B4-BE49-F238E27FC236}">
                <a16:creationId xmlns:a16="http://schemas.microsoft.com/office/drawing/2014/main" id="{6021FCC2-2C31-D3B4-8647-CE11363B020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746857" y="122456"/>
            <a:ext cx="304800" cy="304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28200"/>
    </mc:Choice>
    <mc:Fallback xmlns="">
      <p:transition spd="slow" advClick="0" advTm="282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2000"/>
                                        <p:tgtEl>
                                          <p:spTgt spid="4"/>
                                        </p:tgtEl>
                                      </p:cBhvr>
                                    </p:animEffect>
                                  </p:childTnLst>
                                </p:cTn>
                              </p:par>
                              <p:par>
                                <p:cTn id="8" presetID="6" presetClass="entr" presetSubtype="16" fill="hold" nodeType="withEffect">
                                  <p:stCondLst>
                                    <p:cond delay="550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950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16" presetClass="entr" presetSubtype="21" fill="hold" nodeType="withEffect">
                                  <p:stCondLst>
                                    <p:cond delay="1380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1500"/>
                                        <p:tgtEl>
                                          <p:spTgt spid="7"/>
                                        </p:tgtEl>
                                      </p:cBhvr>
                                    </p:animEffect>
                                  </p:childTnLst>
                                </p:cTn>
                              </p:par>
                              <p:par>
                                <p:cTn id="17" presetID="9" presetClass="entr" presetSubtype="0" fill="hold" nodeType="withEffect">
                                  <p:stCondLst>
                                    <p:cond delay="1860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2100"/>
                                        <p:tgtEl>
                                          <p:spTgt spid="6"/>
                                        </p:tgtEl>
                                      </p:cBhvr>
                                    </p:animEffect>
                                  </p:childTnLst>
                                </p:cTn>
                              </p:par>
                              <p:par>
                                <p:cTn id="20" presetID="1" presetClass="mediacall" presetSubtype="0" fill="hold" nodeType="withEffect">
                                  <p:stCondLst>
                                    <p:cond delay="0"/>
                                  </p:stCondLst>
                                  <p:childTnLst>
                                    <p:cmd type="call" cmd="playFrom(0.0)">
                                      <p:cBhvr>
                                        <p:cTn id="21" dur="272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4320</TotalTime>
  <Words>177</Words>
  <Application>Microsoft Office PowerPoint</Application>
  <PresentationFormat>画面に合わせる (4:3)</PresentationFormat>
  <Paragraphs>16</Paragraphs>
  <Slides>2</Slides>
  <Notes>2</Notes>
  <HiddenSlides>0</HiddenSlides>
  <MMClips>2</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vt:i4>
      </vt:variant>
    </vt:vector>
  </HeadingPairs>
  <TitlesOfParts>
    <vt:vector size="5" baseType="lpstr">
      <vt:lpstr>Arial</vt:lpstr>
      <vt:lpstr>Calibri</vt:lpstr>
      <vt:lpstr>Office テーマ</vt:lpstr>
      <vt:lpstr>PowerPoint プレゼンテーション</vt:lpstr>
      <vt:lpstr>PowerPoint プレゼンテーション</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青木　隆</dc:creator>
  <cp:lastModifiedBy>優人</cp:lastModifiedBy>
  <cp:revision>314</cp:revision>
  <cp:lastPrinted>2023-05-28T23:22:45Z</cp:lastPrinted>
  <dcterms:created xsi:type="dcterms:W3CDTF">2008-08-31T13:10:26Z</dcterms:created>
  <dcterms:modified xsi:type="dcterms:W3CDTF">2023-08-08T10:04:14Z</dcterms:modified>
</cp:coreProperties>
</file>