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316" r:id="rId3"/>
    <p:sldId id="317" r:id="rId4"/>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ED7"/>
    <a:srgbClr val="03A63C"/>
    <a:srgbClr val="E1EFD8"/>
    <a:srgbClr val="FFFF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99" autoAdjust="0"/>
    <p:restoredTop sz="71059" autoAdjust="0"/>
  </p:normalViewPr>
  <p:slideViewPr>
    <p:cSldViewPr>
      <p:cViewPr varScale="1">
        <p:scale>
          <a:sx n="74" d="100"/>
          <a:sy n="74" d="100"/>
        </p:scale>
        <p:origin x="2178" y="5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88" d="100"/>
          <a:sy n="88"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CEB93405-678F-1C06-FD1B-3A44D9068525}"/>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5FB73D9A-7C12-ADF6-5DE6-E679BFC1CDC1}"/>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DEE78DF-623C-4B1D-8380-6DED6B60B9F5}" type="datetimeFigureOut">
              <a:rPr lang="ja-JP" altLang="en-US"/>
              <a:pPr>
                <a:defRPr/>
              </a:pPr>
              <a:t>2023/8/8</a:t>
            </a:fld>
            <a:endParaRPr lang="ja-JP" altLang="en-US"/>
          </a:p>
        </p:txBody>
      </p:sp>
      <p:sp>
        <p:nvSpPr>
          <p:cNvPr id="4" name="スライド イメージ プレースホルダ 3">
            <a:extLst>
              <a:ext uri="{FF2B5EF4-FFF2-40B4-BE49-F238E27FC236}">
                <a16:creationId xmlns:a16="http://schemas.microsoft.com/office/drawing/2014/main" id="{6B5604F4-45F9-F9FC-FD6A-665D7F652D9C}"/>
              </a:ext>
            </a:extLst>
          </p:cNvPr>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a:extLst>
              <a:ext uri="{FF2B5EF4-FFF2-40B4-BE49-F238E27FC236}">
                <a16:creationId xmlns:a16="http://schemas.microsoft.com/office/drawing/2014/main" id="{6E9CEEC6-E132-BDF1-1BA7-44BAB479D10B}"/>
              </a:ext>
            </a:extLst>
          </p:cNvPr>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64F94DE9-F4D9-81EC-6BAD-2035DCAA8159}"/>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C1644840-3680-7DC7-3AA7-7E0DB2A02FFC}"/>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1DC1402-8173-4FAD-8889-1E55CF206AD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a:extLst>
              <a:ext uri="{FF2B5EF4-FFF2-40B4-BE49-F238E27FC236}">
                <a16:creationId xmlns:a16="http://schemas.microsoft.com/office/drawing/2014/main" id="{AD1FB8CA-3334-8E56-3B18-48E16680B8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 2">
            <a:extLst>
              <a:ext uri="{FF2B5EF4-FFF2-40B4-BE49-F238E27FC236}">
                <a16:creationId xmlns:a16="http://schemas.microsoft.com/office/drawing/2014/main" id="{55812E49-E80C-D529-2A17-93DBE6AF29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800" dirty="0">
                <a:solidFill>
                  <a:srgbClr val="FF0000"/>
                </a:solidFill>
              </a:rPr>
              <a:t>絵で見る省燃費運転マニュアル　トラック・ダンプトラック、油圧ショベル及びラフテレーンクレーン編</a:t>
            </a:r>
            <a:endParaRPr lang="en-US" altLang="ja-JP" sz="1800" dirty="0">
              <a:solidFill>
                <a:srgbClr val="FF0000"/>
              </a:solidFill>
            </a:endParaRPr>
          </a:p>
          <a:p>
            <a:pPr eaLnBrk="1" hangingPunct="1">
              <a:spcBef>
                <a:spcPct val="0"/>
              </a:spcBef>
            </a:pPr>
            <a:endParaRPr lang="en-US" altLang="ja-JP" sz="1800" dirty="0">
              <a:solidFill>
                <a:srgbClr val="FF0000"/>
              </a:solidFill>
            </a:endParaRPr>
          </a:p>
          <a:p>
            <a:pPr eaLnBrk="1" hangingPunct="1">
              <a:spcBef>
                <a:spcPct val="0"/>
              </a:spcBef>
            </a:pPr>
            <a:r>
              <a:rPr lang="ja-JP" altLang="en-US" sz="1800" dirty="0">
                <a:solidFill>
                  <a:srgbClr val="FF0000"/>
                </a:solidFill>
              </a:rPr>
              <a:t>この動画では、なぜ建設業で省燃費運転の取組みが必要なのか、</a:t>
            </a:r>
            <a:endParaRPr lang="en-US" altLang="ja-JP" sz="1800" dirty="0">
              <a:solidFill>
                <a:srgbClr val="FF0000"/>
              </a:solidFill>
            </a:endParaRPr>
          </a:p>
          <a:p>
            <a:pPr eaLnBrk="1" hangingPunct="1">
              <a:spcBef>
                <a:spcPct val="0"/>
              </a:spcBef>
            </a:pPr>
            <a:r>
              <a:rPr lang="ja-JP" altLang="en-US" sz="1800" dirty="0">
                <a:solidFill>
                  <a:srgbClr val="FF0000"/>
                </a:solidFill>
              </a:rPr>
              <a:t>具体的にどのような取組みをすれば省燃費運転につながるのか、</a:t>
            </a:r>
            <a:endParaRPr lang="en-US" altLang="ja-JP" sz="1800" dirty="0">
              <a:solidFill>
                <a:srgbClr val="FF0000"/>
              </a:solidFill>
            </a:endParaRPr>
          </a:p>
          <a:p>
            <a:pPr eaLnBrk="1" hangingPunct="1">
              <a:spcBef>
                <a:spcPct val="0"/>
              </a:spcBef>
            </a:pPr>
            <a:r>
              <a:rPr lang="ja-JP" altLang="en-US" sz="1800" dirty="0">
                <a:solidFill>
                  <a:srgbClr val="FF0000"/>
                </a:solidFill>
              </a:rPr>
              <a:t>といったポイントをわかりやすく紹介していきます。</a:t>
            </a:r>
            <a:endParaRPr lang="en-US" altLang="ja-JP" sz="1800" dirty="0">
              <a:solidFill>
                <a:srgbClr val="FF0000"/>
              </a:solidFill>
            </a:endParaRPr>
          </a:p>
          <a:p>
            <a:pPr eaLnBrk="1" hangingPunct="1">
              <a:spcBef>
                <a:spcPct val="0"/>
              </a:spcBef>
            </a:pPr>
            <a:endParaRPr lang="en-US" altLang="ja-JP" sz="1800" dirty="0"/>
          </a:p>
          <a:p>
            <a:pPr eaLnBrk="1" hangingPunct="1">
              <a:spcBef>
                <a:spcPct val="0"/>
              </a:spcBef>
            </a:pPr>
            <a:r>
              <a:rPr lang="ja-JP" altLang="en-US" sz="1800" dirty="0"/>
              <a:t>各章では「トラック・ダンプトラック」、「油圧ショベル」、「ラフテレーンクレーン」それぞれの省燃費運転のポイントを説明していきます。</a:t>
            </a:r>
          </a:p>
          <a:p>
            <a:pPr eaLnBrk="1" hangingPunct="1">
              <a:spcBef>
                <a:spcPct val="0"/>
              </a:spcBef>
            </a:pPr>
            <a:endParaRPr lang="ja-JP" altLang="en-US" sz="1400" dirty="0"/>
          </a:p>
        </p:txBody>
      </p:sp>
      <p:sp>
        <p:nvSpPr>
          <p:cNvPr id="4100" name="スライド番号プレースホルダ 3">
            <a:extLst>
              <a:ext uri="{FF2B5EF4-FFF2-40B4-BE49-F238E27FC236}">
                <a16:creationId xmlns:a16="http://schemas.microsoft.com/office/drawing/2014/main" id="{E58890A9-A0B4-7CCF-24FC-2B34233EBD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ECFBA55-B779-4DF0-826F-E1B3A9CDAF9C}" type="slidenum">
              <a:rPr lang="ja-JP" altLang="en-US" smtClean="0"/>
              <a:pPr>
                <a:spcBef>
                  <a:spcPct val="0"/>
                </a:spcBef>
              </a:pPr>
              <a:t>1</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この動画は</a:t>
            </a:r>
            <a:r>
              <a:rPr kumimoji="1" lang="en-US" altLang="ja-JP" dirty="0"/>
              <a:t>5</a:t>
            </a:r>
            <a:r>
              <a:rPr kumimoji="1" lang="ja-JP" altLang="en-US" dirty="0"/>
              <a:t>つの章から構成されています。</a:t>
            </a:r>
          </a:p>
        </p:txBody>
      </p:sp>
      <p:sp>
        <p:nvSpPr>
          <p:cNvPr id="4" name="スライド番号プレースホルダー 3"/>
          <p:cNvSpPr>
            <a:spLocks noGrp="1"/>
          </p:cNvSpPr>
          <p:nvPr>
            <p:ph type="sldNum" sz="quarter" idx="5"/>
          </p:nvPr>
        </p:nvSpPr>
        <p:spPr/>
        <p:txBody>
          <a:bodyPr/>
          <a:lstStyle/>
          <a:p>
            <a:pPr>
              <a:defRPr/>
            </a:pPr>
            <a:fld id="{11DC1402-8173-4FAD-8889-1E55CF206AD9}" type="slidenum">
              <a:rPr lang="ja-JP" altLang="en-US" smtClean="0"/>
              <a:pPr>
                <a:defRPr/>
              </a:pPr>
              <a:t>2</a:t>
            </a:fld>
            <a:endParaRPr lang="ja-JP" altLang="en-US"/>
          </a:p>
        </p:txBody>
      </p:sp>
    </p:spTree>
    <p:extLst>
      <p:ext uri="{BB962C8B-B14F-4D97-AF65-F5344CB8AC3E}">
        <p14:creationId xmlns:p14="http://schemas.microsoft.com/office/powerpoint/2010/main" val="2235593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a:solidFill>
                  <a:srgbClr val="FF0000"/>
                </a:solidFill>
              </a:rPr>
              <a:t>はじめに</a:t>
            </a:r>
          </a:p>
          <a:p>
            <a:endParaRPr kumimoji="1" lang="ja-JP" altLang="en-US" dirty="0">
              <a:solidFill>
                <a:srgbClr val="FF0000"/>
              </a:solidFill>
            </a:endParaRPr>
          </a:p>
          <a:p>
            <a:r>
              <a:rPr kumimoji="1" lang="ja-JP" altLang="en-US" dirty="0">
                <a:solidFill>
                  <a:srgbClr val="FF0000"/>
                </a:solidFill>
              </a:rPr>
              <a:t>高温による熱中症や、突然のゲリラ豪雨、経験したことのない大型の台風といった気象現象は、人類の社会活動がもたらす温室効果ガスの増加による「地球温暖化」が原因</a:t>
            </a:r>
            <a:r>
              <a:rPr kumimoji="1" lang="ja-JP" altLang="en-US">
                <a:solidFill>
                  <a:srgbClr val="FF0000"/>
                </a:solidFill>
              </a:rPr>
              <a:t>で生じていると</a:t>
            </a:r>
            <a:r>
              <a:rPr kumimoji="1" lang="ja-JP" altLang="en-US" dirty="0">
                <a:solidFill>
                  <a:srgbClr val="FF0000"/>
                </a:solidFill>
              </a:rPr>
              <a:t>言われています。</a:t>
            </a:r>
          </a:p>
          <a:p>
            <a:endParaRPr kumimoji="1" lang="ja-JP" altLang="en-US" dirty="0">
              <a:solidFill>
                <a:srgbClr val="FF0000"/>
              </a:solidFill>
            </a:endParaRPr>
          </a:p>
          <a:p>
            <a:r>
              <a:rPr kumimoji="1" lang="en-US" altLang="ja-JP" dirty="0">
                <a:solidFill>
                  <a:srgbClr val="FF0000"/>
                </a:solidFill>
              </a:rPr>
              <a:t>2020</a:t>
            </a:r>
            <a:r>
              <a:rPr kumimoji="1" lang="ja-JP" altLang="en-US" dirty="0">
                <a:solidFill>
                  <a:srgbClr val="FF0000"/>
                </a:solidFill>
              </a:rPr>
              <a:t>年</a:t>
            </a:r>
            <a:r>
              <a:rPr kumimoji="1" lang="en-US" altLang="ja-JP" dirty="0">
                <a:solidFill>
                  <a:srgbClr val="FF0000"/>
                </a:solidFill>
              </a:rPr>
              <a:t>10</a:t>
            </a:r>
            <a:r>
              <a:rPr kumimoji="1" lang="ja-JP" altLang="en-US" dirty="0">
                <a:solidFill>
                  <a:srgbClr val="FF0000"/>
                </a:solidFill>
              </a:rPr>
              <a:t>月に菅元首相が表明した「</a:t>
            </a:r>
            <a:r>
              <a:rPr kumimoji="1" lang="en-US" altLang="ja-JP" dirty="0">
                <a:solidFill>
                  <a:srgbClr val="FF0000"/>
                </a:solidFill>
              </a:rPr>
              <a:t>2050</a:t>
            </a:r>
            <a:r>
              <a:rPr kumimoji="1" lang="ja-JP" altLang="en-US" dirty="0">
                <a:solidFill>
                  <a:srgbClr val="FF0000"/>
                </a:solidFill>
              </a:rPr>
              <a:t>年カーボンニュートラル」は、</a:t>
            </a:r>
            <a:r>
              <a:rPr kumimoji="1" lang="en-US" altLang="ja-JP" dirty="0">
                <a:solidFill>
                  <a:srgbClr val="FF0000"/>
                </a:solidFill>
              </a:rPr>
              <a:t>2050</a:t>
            </a:r>
            <a:r>
              <a:rPr kumimoji="1" lang="ja-JP" altLang="en-US" dirty="0">
                <a:solidFill>
                  <a:srgbClr val="FF0000"/>
                </a:solidFill>
              </a:rPr>
              <a:t>年までに温室効果ガスの排出を全体としてゼロにすることを目標に、脱炭素社会の実現を目指すものです。</a:t>
            </a:r>
          </a:p>
          <a:p>
            <a:endParaRPr kumimoji="1" lang="ja-JP" altLang="en-US" dirty="0">
              <a:solidFill>
                <a:srgbClr val="FF0000"/>
              </a:solidFill>
            </a:endParaRPr>
          </a:p>
          <a:p>
            <a:r>
              <a:rPr kumimoji="1" lang="ja-JP" altLang="en-US" dirty="0">
                <a:solidFill>
                  <a:srgbClr val="FF0000"/>
                </a:solidFill>
              </a:rPr>
              <a:t>建設現場では多くの重機・車両が使用され、温室効果ガスである</a:t>
            </a:r>
            <a:r>
              <a:rPr kumimoji="1" lang="en-US" altLang="ja-JP" dirty="0">
                <a:solidFill>
                  <a:srgbClr val="FF0000"/>
                </a:solidFill>
              </a:rPr>
              <a:t>CO₂</a:t>
            </a:r>
            <a:r>
              <a:rPr kumimoji="1" lang="ja-JP" altLang="en-US" dirty="0">
                <a:solidFill>
                  <a:srgbClr val="FF0000"/>
                </a:solidFill>
              </a:rPr>
              <a:t>（二酸化炭素）を排出しています。</a:t>
            </a:r>
          </a:p>
          <a:p>
            <a:r>
              <a:rPr kumimoji="1" lang="ja-JP" altLang="en-US" dirty="0">
                <a:solidFill>
                  <a:srgbClr val="FF0000"/>
                </a:solidFill>
              </a:rPr>
              <a:t>この動画で紹介する「省燃費運転」は、</a:t>
            </a:r>
            <a:r>
              <a:rPr kumimoji="1" lang="en-US" altLang="ja-JP" dirty="0">
                <a:solidFill>
                  <a:srgbClr val="FF0000"/>
                </a:solidFill>
              </a:rPr>
              <a:t>CO₂</a:t>
            </a:r>
            <a:r>
              <a:rPr kumimoji="1" lang="ja-JP" altLang="en-US" dirty="0">
                <a:solidFill>
                  <a:srgbClr val="FF0000"/>
                </a:solidFill>
              </a:rPr>
              <a:t>の削減となる大切な活動のひとつであり、「省エネ（燃料コスト削減）」にもつながる活動です。</a:t>
            </a:r>
          </a:p>
          <a:p>
            <a:endParaRPr kumimoji="1" lang="ja-JP" altLang="en-US" dirty="0">
              <a:solidFill>
                <a:srgbClr val="FF0000"/>
              </a:solidFill>
            </a:endParaRPr>
          </a:p>
          <a:p>
            <a:r>
              <a:rPr kumimoji="1" lang="ja-JP" altLang="en-US" dirty="0">
                <a:solidFill>
                  <a:srgbClr val="FF0000"/>
                </a:solidFill>
              </a:rPr>
              <a:t>建設機械を運転、管理される皆さまの一助となれば幸いです。</a:t>
            </a:r>
            <a:endParaRPr kumimoji="1" lang="en-US" altLang="ja-JP" dirty="0">
              <a:solidFill>
                <a:srgbClr val="FF0000"/>
              </a:solidFill>
            </a:endParaRPr>
          </a:p>
        </p:txBody>
      </p:sp>
      <p:sp>
        <p:nvSpPr>
          <p:cNvPr id="4" name="スライド番号プレースホルダー 3"/>
          <p:cNvSpPr>
            <a:spLocks noGrp="1"/>
          </p:cNvSpPr>
          <p:nvPr>
            <p:ph type="sldNum" sz="quarter" idx="5"/>
          </p:nvPr>
        </p:nvSpPr>
        <p:spPr/>
        <p:txBody>
          <a:bodyPr/>
          <a:lstStyle/>
          <a:p>
            <a:pPr>
              <a:defRPr/>
            </a:pPr>
            <a:fld id="{11DC1402-8173-4FAD-8889-1E55CF206AD9}" type="slidenum">
              <a:rPr lang="ja-JP" altLang="en-US" smtClean="0"/>
              <a:pPr>
                <a:defRPr/>
              </a:pPr>
              <a:t>3</a:t>
            </a:fld>
            <a:endParaRPr lang="ja-JP" altLang="en-US"/>
          </a:p>
        </p:txBody>
      </p:sp>
    </p:spTree>
    <p:extLst>
      <p:ext uri="{BB962C8B-B14F-4D97-AF65-F5344CB8AC3E}">
        <p14:creationId xmlns:p14="http://schemas.microsoft.com/office/powerpoint/2010/main" val="707074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3BA537A0-DF85-E399-A1BB-DA42BEC976A7}"/>
              </a:ext>
            </a:extLst>
          </p:cNvPr>
          <p:cNvSpPr>
            <a:spLocks noGrp="1"/>
          </p:cNvSpPr>
          <p:nvPr>
            <p:ph type="dt" sz="half" idx="10"/>
          </p:nvPr>
        </p:nvSpPr>
        <p:spPr/>
        <p:txBody>
          <a:bodyPr/>
          <a:lstStyle>
            <a:lvl1pPr>
              <a:defRPr/>
            </a:lvl1pPr>
          </a:lstStyle>
          <a:p>
            <a:pPr>
              <a:defRPr/>
            </a:pPr>
            <a:fld id="{BCA0025C-AA7A-44B0-A266-0100420D7021}"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D903CF92-0047-860D-3B67-4A08A43C5AF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D46B55D7-6D81-EE6D-C783-5548E59213EE}"/>
              </a:ext>
            </a:extLst>
          </p:cNvPr>
          <p:cNvSpPr>
            <a:spLocks noGrp="1"/>
          </p:cNvSpPr>
          <p:nvPr>
            <p:ph type="sldNum" sz="quarter" idx="12"/>
          </p:nvPr>
        </p:nvSpPr>
        <p:spPr/>
        <p:txBody>
          <a:bodyPr/>
          <a:lstStyle>
            <a:lvl1pPr>
              <a:defRPr/>
            </a:lvl1pPr>
          </a:lstStyle>
          <a:p>
            <a:pPr>
              <a:defRPr/>
            </a:pPr>
            <a:fld id="{FDBA55E8-C184-4EDE-B364-431069F17DBA}" type="slidenum">
              <a:rPr lang="ja-JP" altLang="en-US"/>
              <a:pPr>
                <a:defRPr/>
              </a:pPr>
              <a:t>‹#›</a:t>
            </a:fld>
            <a:endParaRPr lang="ja-JP" altLang="en-US"/>
          </a:p>
        </p:txBody>
      </p:sp>
    </p:spTree>
    <p:extLst>
      <p:ext uri="{BB962C8B-B14F-4D97-AF65-F5344CB8AC3E}">
        <p14:creationId xmlns:p14="http://schemas.microsoft.com/office/powerpoint/2010/main" val="300566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1CC2ABE4-2CC1-84BD-8B2F-9F6B5A80F327}"/>
              </a:ext>
            </a:extLst>
          </p:cNvPr>
          <p:cNvSpPr>
            <a:spLocks noGrp="1"/>
          </p:cNvSpPr>
          <p:nvPr>
            <p:ph type="dt" sz="half" idx="10"/>
          </p:nvPr>
        </p:nvSpPr>
        <p:spPr/>
        <p:txBody>
          <a:bodyPr/>
          <a:lstStyle>
            <a:lvl1pPr>
              <a:defRPr/>
            </a:lvl1pPr>
          </a:lstStyle>
          <a:p>
            <a:pPr>
              <a:defRPr/>
            </a:pPr>
            <a:fld id="{D3E0337F-5702-4263-BA9C-F2FD747D60AC}"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F296F9A4-1E9F-A046-E077-770282DB04E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021960DB-4140-E4FB-0D20-690385B7860C}"/>
              </a:ext>
            </a:extLst>
          </p:cNvPr>
          <p:cNvSpPr>
            <a:spLocks noGrp="1"/>
          </p:cNvSpPr>
          <p:nvPr>
            <p:ph type="sldNum" sz="quarter" idx="12"/>
          </p:nvPr>
        </p:nvSpPr>
        <p:spPr/>
        <p:txBody>
          <a:bodyPr/>
          <a:lstStyle>
            <a:lvl1pPr>
              <a:defRPr/>
            </a:lvl1pPr>
          </a:lstStyle>
          <a:p>
            <a:pPr>
              <a:defRPr/>
            </a:pPr>
            <a:fld id="{7443103C-60E3-4F63-99FE-EB5D9784DE57}" type="slidenum">
              <a:rPr lang="ja-JP" altLang="en-US"/>
              <a:pPr>
                <a:defRPr/>
              </a:pPr>
              <a:t>‹#›</a:t>
            </a:fld>
            <a:endParaRPr lang="ja-JP" altLang="en-US"/>
          </a:p>
        </p:txBody>
      </p:sp>
    </p:spTree>
    <p:extLst>
      <p:ext uri="{BB962C8B-B14F-4D97-AF65-F5344CB8AC3E}">
        <p14:creationId xmlns:p14="http://schemas.microsoft.com/office/powerpoint/2010/main" val="135488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170CD71F-D3F6-8484-9D58-A3E18F774339}"/>
              </a:ext>
            </a:extLst>
          </p:cNvPr>
          <p:cNvSpPr>
            <a:spLocks noGrp="1"/>
          </p:cNvSpPr>
          <p:nvPr>
            <p:ph type="dt" sz="half" idx="10"/>
          </p:nvPr>
        </p:nvSpPr>
        <p:spPr/>
        <p:txBody>
          <a:bodyPr/>
          <a:lstStyle>
            <a:lvl1pPr>
              <a:defRPr/>
            </a:lvl1pPr>
          </a:lstStyle>
          <a:p>
            <a:pPr>
              <a:defRPr/>
            </a:pPr>
            <a:fld id="{86AB90EE-09F1-4F27-B0B6-DB608C316141}"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61C34B57-B938-E5B6-D67C-458FAA2FF2B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18F3480-0A2E-E6D7-B7CA-87A757BBED72}"/>
              </a:ext>
            </a:extLst>
          </p:cNvPr>
          <p:cNvSpPr>
            <a:spLocks noGrp="1"/>
          </p:cNvSpPr>
          <p:nvPr>
            <p:ph type="sldNum" sz="quarter" idx="12"/>
          </p:nvPr>
        </p:nvSpPr>
        <p:spPr/>
        <p:txBody>
          <a:bodyPr/>
          <a:lstStyle>
            <a:lvl1pPr>
              <a:defRPr/>
            </a:lvl1pPr>
          </a:lstStyle>
          <a:p>
            <a:pPr>
              <a:defRPr/>
            </a:pPr>
            <a:fld id="{07525907-3B06-4BE8-AE03-CDA1FF3F75D2}" type="slidenum">
              <a:rPr lang="ja-JP" altLang="en-US"/>
              <a:pPr>
                <a:defRPr/>
              </a:pPr>
              <a:t>‹#›</a:t>
            </a:fld>
            <a:endParaRPr lang="ja-JP" altLang="en-US"/>
          </a:p>
        </p:txBody>
      </p:sp>
    </p:spTree>
    <p:extLst>
      <p:ext uri="{BB962C8B-B14F-4D97-AF65-F5344CB8AC3E}">
        <p14:creationId xmlns:p14="http://schemas.microsoft.com/office/powerpoint/2010/main" val="260237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65C9EED6-6667-D283-DBB9-AB7DB0DABF79}"/>
              </a:ext>
            </a:extLst>
          </p:cNvPr>
          <p:cNvSpPr>
            <a:spLocks noGrp="1"/>
          </p:cNvSpPr>
          <p:nvPr>
            <p:ph type="dt" sz="half" idx="10"/>
          </p:nvPr>
        </p:nvSpPr>
        <p:spPr/>
        <p:txBody>
          <a:bodyPr/>
          <a:lstStyle>
            <a:lvl1pPr>
              <a:defRPr/>
            </a:lvl1pPr>
          </a:lstStyle>
          <a:p>
            <a:pPr>
              <a:defRPr/>
            </a:pPr>
            <a:fld id="{5D19E746-5BC9-446E-B07B-98AEB8DB9A5F}"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2BA88065-8308-A811-DBAC-2893C7659B6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899716DA-6EF7-2104-27CB-29AA1CDD8D8D}"/>
              </a:ext>
            </a:extLst>
          </p:cNvPr>
          <p:cNvSpPr>
            <a:spLocks noGrp="1"/>
          </p:cNvSpPr>
          <p:nvPr>
            <p:ph type="sldNum" sz="quarter" idx="12"/>
          </p:nvPr>
        </p:nvSpPr>
        <p:spPr/>
        <p:txBody>
          <a:bodyPr/>
          <a:lstStyle>
            <a:lvl1pPr>
              <a:defRPr/>
            </a:lvl1pPr>
          </a:lstStyle>
          <a:p>
            <a:pPr>
              <a:defRPr/>
            </a:pPr>
            <a:fld id="{63612FFC-C2C6-4829-9FD5-B8C06A35DFEA}" type="slidenum">
              <a:rPr lang="ja-JP" altLang="en-US"/>
              <a:pPr>
                <a:defRPr/>
              </a:pPr>
              <a:t>‹#›</a:t>
            </a:fld>
            <a:endParaRPr lang="ja-JP" altLang="en-US"/>
          </a:p>
        </p:txBody>
      </p:sp>
    </p:spTree>
    <p:extLst>
      <p:ext uri="{BB962C8B-B14F-4D97-AF65-F5344CB8AC3E}">
        <p14:creationId xmlns:p14="http://schemas.microsoft.com/office/powerpoint/2010/main" val="395345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E32CB603-F6FE-4F60-589B-876905EF383F}"/>
              </a:ext>
            </a:extLst>
          </p:cNvPr>
          <p:cNvSpPr>
            <a:spLocks noGrp="1"/>
          </p:cNvSpPr>
          <p:nvPr>
            <p:ph type="dt" sz="half" idx="10"/>
          </p:nvPr>
        </p:nvSpPr>
        <p:spPr/>
        <p:txBody>
          <a:bodyPr/>
          <a:lstStyle>
            <a:lvl1pPr>
              <a:defRPr/>
            </a:lvl1pPr>
          </a:lstStyle>
          <a:p>
            <a:pPr>
              <a:defRPr/>
            </a:pPr>
            <a:fld id="{824C48C3-2DC9-48EB-8583-D114E3E8D113}"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4C4F921C-2B3C-ECD4-3160-6B317863B90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955D7D19-751A-FBBD-FE26-11738E4BB629}"/>
              </a:ext>
            </a:extLst>
          </p:cNvPr>
          <p:cNvSpPr>
            <a:spLocks noGrp="1"/>
          </p:cNvSpPr>
          <p:nvPr>
            <p:ph type="sldNum" sz="quarter" idx="12"/>
          </p:nvPr>
        </p:nvSpPr>
        <p:spPr/>
        <p:txBody>
          <a:bodyPr/>
          <a:lstStyle>
            <a:lvl1pPr>
              <a:defRPr/>
            </a:lvl1pPr>
          </a:lstStyle>
          <a:p>
            <a:pPr>
              <a:defRPr/>
            </a:pPr>
            <a:fld id="{D1101C3B-CAA2-4424-89C8-EF543EBFC386}" type="slidenum">
              <a:rPr lang="ja-JP" altLang="en-US"/>
              <a:pPr>
                <a:defRPr/>
              </a:pPr>
              <a:t>‹#›</a:t>
            </a:fld>
            <a:endParaRPr lang="ja-JP" altLang="en-US"/>
          </a:p>
        </p:txBody>
      </p:sp>
    </p:spTree>
    <p:extLst>
      <p:ext uri="{BB962C8B-B14F-4D97-AF65-F5344CB8AC3E}">
        <p14:creationId xmlns:p14="http://schemas.microsoft.com/office/powerpoint/2010/main" val="110477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94D2F1D6-515D-8642-A0D3-12A29DF7F7E6}"/>
              </a:ext>
            </a:extLst>
          </p:cNvPr>
          <p:cNvSpPr>
            <a:spLocks noGrp="1"/>
          </p:cNvSpPr>
          <p:nvPr>
            <p:ph type="dt" sz="half" idx="10"/>
          </p:nvPr>
        </p:nvSpPr>
        <p:spPr/>
        <p:txBody>
          <a:bodyPr/>
          <a:lstStyle>
            <a:lvl1pPr>
              <a:defRPr/>
            </a:lvl1pPr>
          </a:lstStyle>
          <a:p>
            <a:pPr>
              <a:defRPr/>
            </a:pPr>
            <a:fld id="{2D986472-DD05-4D74-B7C8-997D11B7E834}" type="datetimeFigureOut">
              <a:rPr lang="ja-JP" altLang="en-US"/>
              <a:pPr>
                <a:defRPr/>
              </a:pPr>
              <a:t>2023/8/8</a:t>
            </a:fld>
            <a:endParaRPr lang="ja-JP" altLang="en-US"/>
          </a:p>
        </p:txBody>
      </p:sp>
      <p:sp>
        <p:nvSpPr>
          <p:cNvPr id="6" name="フッター プレースホルダ 4">
            <a:extLst>
              <a:ext uri="{FF2B5EF4-FFF2-40B4-BE49-F238E27FC236}">
                <a16:creationId xmlns:a16="http://schemas.microsoft.com/office/drawing/2014/main" id="{3DBC25C1-DB00-8F0E-3006-20FF6F99692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FFC584CC-F66D-95E0-13C0-57AEC963F525}"/>
              </a:ext>
            </a:extLst>
          </p:cNvPr>
          <p:cNvSpPr>
            <a:spLocks noGrp="1"/>
          </p:cNvSpPr>
          <p:nvPr>
            <p:ph type="sldNum" sz="quarter" idx="12"/>
          </p:nvPr>
        </p:nvSpPr>
        <p:spPr/>
        <p:txBody>
          <a:bodyPr/>
          <a:lstStyle>
            <a:lvl1pPr>
              <a:defRPr/>
            </a:lvl1pPr>
          </a:lstStyle>
          <a:p>
            <a:pPr>
              <a:defRPr/>
            </a:pPr>
            <a:fld id="{48DFD120-706B-4DD0-A23A-8F3DE3A93486}" type="slidenum">
              <a:rPr lang="ja-JP" altLang="en-US"/>
              <a:pPr>
                <a:defRPr/>
              </a:pPr>
              <a:t>‹#›</a:t>
            </a:fld>
            <a:endParaRPr lang="ja-JP" altLang="en-US"/>
          </a:p>
        </p:txBody>
      </p:sp>
    </p:spTree>
    <p:extLst>
      <p:ext uri="{BB962C8B-B14F-4D97-AF65-F5344CB8AC3E}">
        <p14:creationId xmlns:p14="http://schemas.microsoft.com/office/powerpoint/2010/main" val="151588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2F4DC31D-750A-8EFB-9A7F-A98AE978D41B}"/>
              </a:ext>
            </a:extLst>
          </p:cNvPr>
          <p:cNvSpPr>
            <a:spLocks noGrp="1"/>
          </p:cNvSpPr>
          <p:nvPr>
            <p:ph type="dt" sz="half" idx="10"/>
          </p:nvPr>
        </p:nvSpPr>
        <p:spPr/>
        <p:txBody>
          <a:bodyPr/>
          <a:lstStyle>
            <a:lvl1pPr>
              <a:defRPr/>
            </a:lvl1pPr>
          </a:lstStyle>
          <a:p>
            <a:pPr>
              <a:defRPr/>
            </a:pPr>
            <a:fld id="{739AC49D-85EC-4B0D-9663-3B62F7B836B9}" type="datetimeFigureOut">
              <a:rPr lang="ja-JP" altLang="en-US"/>
              <a:pPr>
                <a:defRPr/>
              </a:pPr>
              <a:t>2023/8/8</a:t>
            </a:fld>
            <a:endParaRPr lang="ja-JP" altLang="en-US"/>
          </a:p>
        </p:txBody>
      </p:sp>
      <p:sp>
        <p:nvSpPr>
          <p:cNvPr id="8" name="フッター プレースホルダ 4">
            <a:extLst>
              <a:ext uri="{FF2B5EF4-FFF2-40B4-BE49-F238E27FC236}">
                <a16:creationId xmlns:a16="http://schemas.microsoft.com/office/drawing/2014/main" id="{15297821-2607-CC58-8E51-D1B8683F308B}"/>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1AE9F303-8B9A-5FA7-672A-430DFDFD80D6}"/>
              </a:ext>
            </a:extLst>
          </p:cNvPr>
          <p:cNvSpPr>
            <a:spLocks noGrp="1"/>
          </p:cNvSpPr>
          <p:nvPr>
            <p:ph type="sldNum" sz="quarter" idx="12"/>
          </p:nvPr>
        </p:nvSpPr>
        <p:spPr/>
        <p:txBody>
          <a:bodyPr/>
          <a:lstStyle>
            <a:lvl1pPr>
              <a:defRPr/>
            </a:lvl1pPr>
          </a:lstStyle>
          <a:p>
            <a:pPr>
              <a:defRPr/>
            </a:pPr>
            <a:fld id="{0F32ED6F-0594-4458-968E-4469B6A16590}" type="slidenum">
              <a:rPr lang="ja-JP" altLang="en-US"/>
              <a:pPr>
                <a:defRPr/>
              </a:pPr>
              <a:t>‹#›</a:t>
            </a:fld>
            <a:endParaRPr lang="ja-JP" altLang="en-US"/>
          </a:p>
        </p:txBody>
      </p:sp>
    </p:spTree>
    <p:extLst>
      <p:ext uri="{BB962C8B-B14F-4D97-AF65-F5344CB8AC3E}">
        <p14:creationId xmlns:p14="http://schemas.microsoft.com/office/powerpoint/2010/main" val="41493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9996F667-2374-82F0-E57A-D43A7F78223B}"/>
              </a:ext>
            </a:extLst>
          </p:cNvPr>
          <p:cNvSpPr>
            <a:spLocks noGrp="1"/>
          </p:cNvSpPr>
          <p:nvPr>
            <p:ph type="dt" sz="half" idx="10"/>
          </p:nvPr>
        </p:nvSpPr>
        <p:spPr/>
        <p:txBody>
          <a:bodyPr/>
          <a:lstStyle>
            <a:lvl1pPr>
              <a:defRPr/>
            </a:lvl1pPr>
          </a:lstStyle>
          <a:p>
            <a:pPr>
              <a:defRPr/>
            </a:pPr>
            <a:fld id="{2D53ECDC-CDD9-4319-AB87-4994D901555F}" type="datetimeFigureOut">
              <a:rPr lang="ja-JP" altLang="en-US"/>
              <a:pPr>
                <a:defRPr/>
              </a:pPr>
              <a:t>2023/8/8</a:t>
            </a:fld>
            <a:endParaRPr lang="ja-JP" altLang="en-US"/>
          </a:p>
        </p:txBody>
      </p:sp>
      <p:sp>
        <p:nvSpPr>
          <p:cNvPr id="4" name="フッター プレースホルダ 4">
            <a:extLst>
              <a:ext uri="{FF2B5EF4-FFF2-40B4-BE49-F238E27FC236}">
                <a16:creationId xmlns:a16="http://schemas.microsoft.com/office/drawing/2014/main" id="{B371C2BB-085C-E456-B4D2-AA9E5EB16A5F}"/>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DA9F1502-9AAB-ECAF-38FA-7839F868A3C2}"/>
              </a:ext>
            </a:extLst>
          </p:cNvPr>
          <p:cNvSpPr>
            <a:spLocks noGrp="1"/>
          </p:cNvSpPr>
          <p:nvPr>
            <p:ph type="sldNum" sz="quarter" idx="12"/>
          </p:nvPr>
        </p:nvSpPr>
        <p:spPr/>
        <p:txBody>
          <a:bodyPr/>
          <a:lstStyle>
            <a:lvl1pPr>
              <a:defRPr/>
            </a:lvl1pPr>
          </a:lstStyle>
          <a:p>
            <a:pPr>
              <a:defRPr/>
            </a:pPr>
            <a:fld id="{841651FA-1DA1-40D1-BDDE-1AD75A609C2A}" type="slidenum">
              <a:rPr lang="ja-JP" altLang="en-US"/>
              <a:pPr>
                <a:defRPr/>
              </a:pPr>
              <a:t>‹#›</a:t>
            </a:fld>
            <a:endParaRPr lang="ja-JP" altLang="en-US"/>
          </a:p>
        </p:txBody>
      </p:sp>
    </p:spTree>
    <p:extLst>
      <p:ext uri="{BB962C8B-B14F-4D97-AF65-F5344CB8AC3E}">
        <p14:creationId xmlns:p14="http://schemas.microsoft.com/office/powerpoint/2010/main" val="207768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195D5853-4852-0F84-3637-A81062F4F29F}"/>
              </a:ext>
            </a:extLst>
          </p:cNvPr>
          <p:cNvSpPr>
            <a:spLocks noGrp="1"/>
          </p:cNvSpPr>
          <p:nvPr>
            <p:ph type="dt" sz="half" idx="10"/>
          </p:nvPr>
        </p:nvSpPr>
        <p:spPr/>
        <p:txBody>
          <a:bodyPr/>
          <a:lstStyle>
            <a:lvl1pPr>
              <a:defRPr/>
            </a:lvl1pPr>
          </a:lstStyle>
          <a:p>
            <a:pPr>
              <a:defRPr/>
            </a:pPr>
            <a:fld id="{F1D6CED7-7701-4D2B-B4EF-44A6BEAF9524}" type="datetimeFigureOut">
              <a:rPr lang="ja-JP" altLang="en-US"/>
              <a:pPr>
                <a:defRPr/>
              </a:pPr>
              <a:t>2023/8/8</a:t>
            </a:fld>
            <a:endParaRPr lang="ja-JP" altLang="en-US"/>
          </a:p>
        </p:txBody>
      </p:sp>
      <p:sp>
        <p:nvSpPr>
          <p:cNvPr id="3" name="フッター プレースホルダ 4">
            <a:extLst>
              <a:ext uri="{FF2B5EF4-FFF2-40B4-BE49-F238E27FC236}">
                <a16:creationId xmlns:a16="http://schemas.microsoft.com/office/drawing/2014/main" id="{D1038F6B-CA49-3B42-CF91-5DB36FABA81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61A9EBF1-2FE1-E4F1-9A2A-87F91C44D053}"/>
              </a:ext>
            </a:extLst>
          </p:cNvPr>
          <p:cNvSpPr>
            <a:spLocks noGrp="1"/>
          </p:cNvSpPr>
          <p:nvPr>
            <p:ph type="sldNum" sz="quarter" idx="12"/>
          </p:nvPr>
        </p:nvSpPr>
        <p:spPr/>
        <p:txBody>
          <a:bodyPr/>
          <a:lstStyle>
            <a:lvl1pPr>
              <a:defRPr/>
            </a:lvl1pPr>
          </a:lstStyle>
          <a:p>
            <a:pPr>
              <a:defRPr/>
            </a:pPr>
            <a:fld id="{FBD9B238-3FC3-4717-83ED-964984192A44}" type="slidenum">
              <a:rPr lang="ja-JP" altLang="en-US"/>
              <a:pPr>
                <a:defRPr/>
              </a:pPr>
              <a:t>‹#›</a:t>
            </a:fld>
            <a:endParaRPr lang="ja-JP" altLang="en-US"/>
          </a:p>
        </p:txBody>
      </p:sp>
    </p:spTree>
    <p:extLst>
      <p:ext uri="{BB962C8B-B14F-4D97-AF65-F5344CB8AC3E}">
        <p14:creationId xmlns:p14="http://schemas.microsoft.com/office/powerpoint/2010/main" val="255544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C61003D9-727B-A4DF-805D-D4E20CF2FFAB}"/>
              </a:ext>
            </a:extLst>
          </p:cNvPr>
          <p:cNvSpPr>
            <a:spLocks noGrp="1"/>
          </p:cNvSpPr>
          <p:nvPr>
            <p:ph type="dt" sz="half" idx="10"/>
          </p:nvPr>
        </p:nvSpPr>
        <p:spPr/>
        <p:txBody>
          <a:bodyPr/>
          <a:lstStyle>
            <a:lvl1pPr>
              <a:defRPr/>
            </a:lvl1pPr>
          </a:lstStyle>
          <a:p>
            <a:pPr>
              <a:defRPr/>
            </a:pPr>
            <a:fld id="{346914FD-10E9-417E-BF36-FDAA310426DB}" type="datetimeFigureOut">
              <a:rPr lang="ja-JP" altLang="en-US"/>
              <a:pPr>
                <a:defRPr/>
              </a:pPr>
              <a:t>2023/8/8</a:t>
            </a:fld>
            <a:endParaRPr lang="ja-JP" altLang="en-US"/>
          </a:p>
        </p:txBody>
      </p:sp>
      <p:sp>
        <p:nvSpPr>
          <p:cNvPr id="6" name="フッター プレースホルダ 4">
            <a:extLst>
              <a:ext uri="{FF2B5EF4-FFF2-40B4-BE49-F238E27FC236}">
                <a16:creationId xmlns:a16="http://schemas.microsoft.com/office/drawing/2014/main" id="{A57A9522-3692-4A54-5D71-30102B71D01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5F539FA5-66BE-EA1F-E1D1-42D5C6957934}"/>
              </a:ext>
            </a:extLst>
          </p:cNvPr>
          <p:cNvSpPr>
            <a:spLocks noGrp="1"/>
          </p:cNvSpPr>
          <p:nvPr>
            <p:ph type="sldNum" sz="quarter" idx="12"/>
          </p:nvPr>
        </p:nvSpPr>
        <p:spPr/>
        <p:txBody>
          <a:bodyPr/>
          <a:lstStyle>
            <a:lvl1pPr>
              <a:defRPr/>
            </a:lvl1pPr>
          </a:lstStyle>
          <a:p>
            <a:pPr>
              <a:defRPr/>
            </a:pPr>
            <a:fld id="{EFFE5216-EA71-4D7C-B047-EC1180C3BC3C}" type="slidenum">
              <a:rPr lang="ja-JP" altLang="en-US"/>
              <a:pPr>
                <a:defRPr/>
              </a:pPr>
              <a:t>‹#›</a:t>
            </a:fld>
            <a:endParaRPr lang="ja-JP" altLang="en-US"/>
          </a:p>
        </p:txBody>
      </p:sp>
    </p:spTree>
    <p:extLst>
      <p:ext uri="{BB962C8B-B14F-4D97-AF65-F5344CB8AC3E}">
        <p14:creationId xmlns:p14="http://schemas.microsoft.com/office/powerpoint/2010/main" val="367449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0525C71F-87D4-4FFB-5D7A-16FE7932D31C}"/>
              </a:ext>
            </a:extLst>
          </p:cNvPr>
          <p:cNvSpPr>
            <a:spLocks noGrp="1"/>
          </p:cNvSpPr>
          <p:nvPr>
            <p:ph type="dt" sz="half" idx="10"/>
          </p:nvPr>
        </p:nvSpPr>
        <p:spPr/>
        <p:txBody>
          <a:bodyPr/>
          <a:lstStyle>
            <a:lvl1pPr>
              <a:defRPr/>
            </a:lvl1pPr>
          </a:lstStyle>
          <a:p>
            <a:pPr>
              <a:defRPr/>
            </a:pPr>
            <a:fld id="{3CBF892C-C924-4B54-B56D-31F55AA94B4B}" type="datetimeFigureOut">
              <a:rPr lang="ja-JP" altLang="en-US"/>
              <a:pPr>
                <a:defRPr/>
              </a:pPr>
              <a:t>2023/8/8</a:t>
            </a:fld>
            <a:endParaRPr lang="ja-JP" altLang="en-US"/>
          </a:p>
        </p:txBody>
      </p:sp>
      <p:sp>
        <p:nvSpPr>
          <p:cNvPr id="6" name="フッター プレースホルダ 4">
            <a:extLst>
              <a:ext uri="{FF2B5EF4-FFF2-40B4-BE49-F238E27FC236}">
                <a16:creationId xmlns:a16="http://schemas.microsoft.com/office/drawing/2014/main" id="{53C40ADB-41D6-1B1B-9C48-200697576B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8ED0F9D8-DA73-06F3-8732-748ACA773B4C}"/>
              </a:ext>
            </a:extLst>
          </p:cNvPr>
          <p:cNvSpPr>
            <a:spLocks noGrp="1"/>
          </p:cNvSpPr>
          <p:nvPr>
            <p:ph type="sldNum" sz="quarter" idx="12"/>
          </p:nvPr>
        </p:nvSpPr>
        <p:spPr/>
        <p:txBody>
          <a:bodyPr/>
          <a:lstStyle>
            <a:lvl1pPr>
              <a:defRPr/>
            </a:lvl1pPr>
          </a:lstStyle>
          <a:p>
            <a:pPr>
              <a:defRPr/>
            </a:pPr>
            <a:fld id="{E90561D2-7F06-4670-B03B-E8D5728F208A}" type="slidenum">
              <a:rPr lang="ja-JP" altLang="en-US"/>
              <a:pPr>
                <a:defRPr/>
              </a:pPr>
              <a:t>‹#›</a:t>
            </a:fld>
            <a:endParaRPr lang="ja-JP" altLang="en-US"/>
          </a:p>
        </p:txBody>
      </p:sp>
    </p:spTree>
    <p:extLst>
      <p:ext uri="{BB962C8B-B14F-4D97-AF65-F5344CB8AC3E}">
        <p14:creationId xmlns:p14="http://schemas.microsoft.com/office/powerpoint/2010/main" val="411539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5F9BA0B8-6F87-54D9-445C-48EBCBE8180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F37DBF5A-3610-48C5-3AF4-21EF1BA78C1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9E80D61F-92DF-FD47-DA26-CE63BFE34A5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992AD83-F699-43D0-BFB8-9B277ED4EDAD}"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7D166228-9767-67D2-4FD0-32F2B9EE579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588CC63-BC95-A104-2A17-90C23176F7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A30E30E-D779-42D8-8486-03445B7C325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図 2">
            <a:extLst>
              <a:ext uri="{FF2B5EF4-FFF2-40B4-BE49-F238E27FC236}">
                <a16:creationId xmlns:a16="http://schemas.microsoft.com/office/drawing/2014/main" id="{B8B34E29-2AC5-6199-6DE0-C7B42F3D3C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00-省燃費運転PPT音声">
            <a:hlinkClick r:id="" action="ppaction://media"/>
            <a:extLst>
              <a:ext uri="{FF2B5EF4-FFF2-40B4-BE49-F238E27FC236}">
                <a16:creationId xmlns:a16="http://schemas.microsoft.com/office/drawing/2014/main" id="{F84FD755-670D-048C-9373-80DB31468B3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48464" y="116632"/>
            <a:ext cx="304800"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4000"/>
    </mc:Choice>
    <mc:Fallback xmlns="">
      <p:transition spd="slow" advClick="0" advTm="3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4200"/>
                                        <p:tgtEl>
                                          <p:spTgt spid="3074"/>
                                        </p:tgtEl>
                                      </p:cBhvr>
                                    </p:animEffect>
                                  </p:childTnLst>
                                </p:cTn>
                              </p:par>
                              <p:par>
                                <p:cTn id="8" presetID="1" presetClass="mediacall" presetSubtype="0" fill="hold" nodeType="withEffect">
                                  <p:stCondLst>
                                    <p:cond delay="0"/>
                                  </p:stCondLst>
                                  <p:childTnLst>
                                    <p:cmd type="call" cmd="playFrom(0.0)">
                                      <p:cBhvr>
                                        <p:cTn id="9" dur="3300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303">
                <p:cTn id="10"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E8FB9D-2C21-468E-8B3D-5C4CCF6493FF}"/>
              </a:ext>
            </a:extLst>
          </p:cNvPr>
          <p:cNvSpPr/>
          <p:nvPr/>
        </p:nvSpPr>
        <p:spPr>
          <a:xfrm>
            <a:off x="0" y="0"/>
            <a:ext cx="9144000" cy="6858000"/>
          </a:xfrm>
          <a:prstGeom prst="rect">
            <a:avLst/>
          </a:prstGeom>
          <a:solidFill>
            <a:srgbClr val="E1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122" name="図 2">
            <a:extLst>
              <a:ext uri="{FF2B5EF4-FFF2-40B4-BE49-F238E27FC236}">
                <a16:creationId xmlns:a16="http://schemas.microsoft.com/office/drawing/2014/main" id="{F828DEE5-7F35-F0FD-DCDC-503A2414E4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6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01-省燃費運転PPT音声">
            <a:hlinkClick r:id="" action="ppaction://media"/>
            <a:extLst>
              <a:ext uri="{FF2B5EF4-FFF2-40B4-BE49-F238E27FC236}">
                <a16:creationId xmlns:a16="http://schemas.microsoft.com/office/drawing/2014/main" id="{59F757C4-8F32-5646-5B11-FEB1217A35E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62532" y="70837"/>
            <a:ext cx="304800" cy="304800"/>
          </a:xfrm>
          <a:prstGeom prst="rect">
            <a:avLst/>
          </a:prstGeom>
        </p:spPr>
      </p:pic>
      <p:sp>
        <p:nvSpPr>
          <p:cNvPr id="3" name="正方形/長方形 2">
            <a:extLst>
              <a:ext uri="{FF2B5EF4-FFF2-40B4-BE49-F238E27FC236}">
                <a16:creationId xmlns:a16="http://schemas.microsoft.com/office/drawing/2014/main" id="{B111536F-927D-4059-993A-15C2EE67FB55}"/>
              </a:ext>
            </a:extLst>
          </p:cNvPr>
          <p:cNvSpPr/>
          <p:nvPr/>
        </p:nvSpPr>
        <p:spPr>
          <a:xfrm>
            <a:off x="0" y="1196752"/>
            <a:ext cx="9036496" cy="4464496"/>
          </a:xfrm>
          <a:prstGeom prst="rect">
            <a:avLst/>
          </a:prstGeom>
          <a:solidFill>
            <a:srgbClr val="E1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A2107B24-8478-4DF1-8F0C-4A33F6753996}"/>
              </a:ext>
            </a:extLst>
          </p:cNvPr>
          <p:cNvPicPr>
            <a:picLocks noChangeAspect="1"/>
          </p:cNvPicPr>
          <p:nvPr/>
        </p:nvPicPr>
        <p:blipFill rotWithShape="1">
          <a:blip r:embed="rId7"/>
          <a:srcRect t="20600" b="18500"/>
          <a:stretch/>
        </p:blipFill>
        <p:spPr>
          <a:xfrm>
            <a:off x="-76668" y="1484784"/>
            <a:ext cx="9144000" cy="4176464"/>
          </a:xfrm>
          <a:prstGeom prst="rect">
            <a:avLst/>
          </a:prstGeom>
        </p:spPr>
      </p:pic>
      <p:sp>
        <p:nvSpPr>
          <p:cNvPr id="7" name="正方形/長方形 6">
            <a:extLst>
              <a:ext uri="{FF2B5EF4-FFF2-40B4-BE49-F238E27FC236}">
                <a16:creationId xmlns:a16="http://schemas.microsoft.com/office/drawing/2014/main" id="{F1174D56-A53E-63A7-D6E5-5BAE658C1F41}"/>
              </a:ext>
            </a:extLst>
          </p:cNvPr>
          <p:cNvSpPr/>
          <p:nvPr/>
        </p:nvSpPr>
        <p:spPr>
          <a:xfrm>
            <a:off x="2586612" y="1525322"/>
            <a:ext cx="5328592" cy="408003"/>
          </a:xfrm>
          <a:prstGeom prst="rect">
            <a:avLst/>
          </a:prstGeom>
          <a:solidFill>
            <a:srgbClr val="E0E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CB7E886-DBBD-9A1B-9AA1-AFFF5480CD0E}"/>
              </a:ext>
            </a:extLst>
          </p:cNvPr>
          <p:cNvSpPr/>
          <p:nvPr/>
        </p:nvSpPr>
        <p:spPr>
          <a:xfrm>
            <a:off x="5014029" y="2486514"/>
            <a:ext cx="3024336" cy="408003"/>
          </a:xfrm>
          <a:prstGeom prst="rect">
            <a:avLst/>
          </a:prstGeom>
          <a:solidFill>
            <a:srgbClr val="E0E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3553D38-890B-642B-E1DB-AF2FAE0EFCD4}"/>
              </a:ext>
            </a:extLst>
          </p:cNvPr>
          <p:cNvSpPr/>
          <p:nvPr/>
        </p:nvSpPr>
        <p:spPr>
          <a:xfrm>
            <a:off x="4407666" y="3589509"/>
            <a:ext cx="3630699" cy="408003"/>
          </a:xfrm>
          <a:prstGeom prst="rect">
            <a:avLst/>
          </a:prstGeom>
          <a:solidFill>
            <a:srgbClr val="E0E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E0A2284-7818-FDC0-10E8-3F4E8131AD3C}"/>
              </a:ext>
            </a:extLst>
          </p:cNvPr>
          <p:cNvSpPr/>
          <p:nvPr/>
        </p:nvSpPr>
        <p:spPr>
          <a:xfrm>
            <a:off x="4530828" y="4525613"/>
            <a:ext cx="3507537" cy="408003"/>
          </a:xfrm>
          <a:prstGeom prst="rect">
            <a:avLst/>
          </a:prstGeom>
          <a:solidFill>
            <a:srgbClr val="E0E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FB0B9412-2E9C-9C89-F16D-BDEE3754F249}"/>
              </a:ext>
            </a:extLst>
          </p:cNvPr>
          <p:cNvSpPr/>
          <p:nvPr/>
        </p:nvSpPr>
        <p:spPr>
          <a:xfrm>
            <a:off x="5106892" y="5041692"/>
            <a:ext cx="2931473" cy="408003"/>
          </a:xfrm>
          <a:prstGeom prst="rect">
            <a:avLst/>
          </a:prstGeom>
          <a:solidFill>
            <a:srgbClr val="E0E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14F1AF32-7D08-3B29-6019-F82E6D63D6A0}"/>
              </a:ext>
            </a:extLst>
          </p:cNvPr>
          <p:cNvSpPr/>
          <p:nvPr/>
        </p:nvSpPr>
        <p:spPr>
          <a:xfrm>
            <a:off x="5754964" y="4021557"/>
            <a:ext cx="2283401" cy="408003"/>
          </a:xfrm>
          <a:prstGeom prst="rect">
            <a:avLst/>
          </a:prstGeom>
          <a:solidFill>
            <a:srgbClr val="E0E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F13682A3-7CC6-64FE-9062-ED89C9E3FC08}"/>
              </a:ext>
            </a:extLst>
          </p:cNvPr>
          <p:cNvSpPr/>
          <p:nvPr/>
        </p:nvSpPr>
        <p:spPr>
          <a:xfrm>
            <a:off x="6187012" y="3050034"/>
            <a:ext cx="1879816" cy="408003"/>
          </a:xfrm>
          <a:prstGeom prst="rect">
            <a:avLst/>
          </a:prstGeom>
          <a:solidFill>
            <a:srgbClr val="E0E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91C1A00C-81C9-8BEF-E4C2-83F44735F944}"/>
              </a:ext>
            </a:extLst>
          </p:cNvPr>
          <p:cNvSpPr/>
          <p:nvPr/>
        </p:nvSpPr>
        <p:spPr>
          <a:xfrm>
            <a:off x="6979100" y="2029424"/>
            <a:ext cx="1087728" cy="408003"/>
          </a:xfrm>
          <a:prstGeom prst="rect">
            <a:avLst/>
          </a:prstGeom>
          <a:solidFill>
            <a:srgbClr val="E0EE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98" fill="hold"/>
                                        <p:tgtEl>
                                          <p:spTgt spid="5"/>
                                        </p:tgtEl>
                                      </p:cBhvr>
                                    </p:cmd>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800"/>
                                        <p:tgtEl>
                                          <p:spTgt spid="5122"/>
                                        </p:tgtEl>
                                      </p:cBhvr>
                                    </p:animEffect>
                                  </p:childTnLst>
                                </p:cTn>
                              </p:par>
                              <p:par>
                                <p:cTn id="10" presetID="10" presetClass="entr" presetSubtype="0" fill="hold" nodeType="withEffect">
                                  <p:stCondLst>
                                    <p:cond delay="4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74242">
                <p:cTn id="13"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E4947CC-19E1-49CD-AAF5-C47723615F8C}"/>
              </a:ext>
            </a:extLst>
          </p:cNvPr>
          <p:cNvSpPr/>
          <p:nvPr/>
        </p:nvSpPr>
        <p:spPr>
          <a:xfrm>
            <a:off x="0" y="0"/>
            <a:ext cx="9136063" cy="6858000"/>
          </a:xfrm>
          <a:prstGeom prst="rect">
            <a:avLst/>
          </a:prstGeom>
          <a:solidFill>
            <a:srgbClr val="E1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CBBE254A-1E0D-4CDF-A5E5-91DDC8C9B3D1}"/>
              </a:ext>
            </a:extLst>
          </p:cNvPr>
          <p:cNvPicPr>
            <a:picLocks noChangeAspect="1"/>
          </p:cNvPicPr>
          <p:nvPr/>
        </p:nvPicPr>
        <p:blipFill>
          <a:blip r:embed="rId5"/>
          <a:stretch>
            <a:fillRect/>
          </a:stretch>
        </p:blipFill>
        <p:spPr>
          <a:xfrm>
            <a:off x="7937" y="34925"/>
            <a:ext cx="9144000" cy="6857999"/>
          </a:xfrm>
          <a:prstGeom prst="rect">
            <a:avLst/>
          </a:prstGeom>
        </p:spPr>
      </p:pic>
      <p:sp>
        <p:nvSpPr>
          <p:cNvPr id="5" name="正方形/長方形 4">
            <a:extLst>
              <a:ext uri="{FF2B5EF4-FFF2-40B4-BE49-F238E27FC236}">
                <a16:creationId xmlns:a16="http://schemas.microsoft.com/office/drawing/2014/main" id="{DCF75A62-2FE4-4BE7-94D2-77AC42236791}"/>
              </a:ext>
            </a:extLst>
          </p:cNvPr>
          <p:cNvSpPr/>
          <p:nvPr/>
        </p:nvSpPr>
        <p:spPr>
          <a:xfrm>
            <a:off x="-15874" y="1124744"/>
            <a:ext cx="9167811" cy="4608512"/>
          </a:xfrm>
          <a:prstGeom prst="rect">
            <a:avLst/>
          </a:prstGeom>
          <a:solidFill>
            <a:srgbClr val="E1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6EFEFEFA-25A1-4C6F-BA5A-64FCA282C58B}"/>
              </a:ext>
            </a:extLst>
          </p:cNvPr>
          <p:cNvPicPr>
            <a:picLocks noChangeAspect="1"/>
          </p:cNvPicPr>
          <p:nvPr/>
        </p:nvPicPr>
        <p:blipFill rotWithShape="1">
          <a:blip r:embed="rId5"/>
          <a:srcRect t="17196" b="64537"/>
          <a:stretch/>
        </p:blipFill>
        <p:spPr>
          <a:xfrm>
            <a:off x="-15874" y="1312173"/>
            <a:ext cx="9144000" cy="1252730"/>
          </a:xfrm>
          <a:prstGeom prst="rect">
            <a:avLst/>
          </a:prstGeom>
        </p:spPr>
      </p:pic>
      <p:pic>
        <p:nvPicPr>
          <p:cNvPr id="6" name="02-省燃費運転PPT音声">
            <a:hlinkClick r:id="" action="ppaction://media"/>
            <a:extLst>
              <a:ext uri="{FF2B5EF4-FFF2-40B4-BE49-F238E27FC236}">
                <a16:creationId xmlns:a16="http://schemas.microsoft.com/office/drawing/2014/main" id="{55A48236-9FB2-280A-990E-9D5AF675EE2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796860" y="78442"/>
            <a:ext cx="304800" cy="304800"/>
          </a:xfrm>
          <a:prstGeom prst="rect">
            <a:avLst/>
          </a:prstGeom>
        </p:spPr>
      </p:pic>
      <p:pic>
        <p:nvPicPr>
          <p:cNvPr id="8" name="図 7">
            <a:extLst>
              <a:ext uri="{FF2B5EF4-FFF2-40B4-BE49-F238E27FC236}">
                <a16:creationId xmlns:a16="http://schemas.microsoft.com/office/drawing/2014/main" id="{A360170C-809A-F7D8-9773-B2D2BC67E021}"/>
              </a:ext>
            </a:extLst>
          </p:cNvPr>
          <p:cNvPicPr>
            <a:picLocks noChangeAspect="1"/>
          </p:cNvPicPr>
          <p:nvPr/>
        </p:nvPicPr>
        <p:blipFill rotWithShape="1">
          <a:blip r:embed="rId5"/>
          <a:srcRect t="35463" b="45637"/>
          <a:stretch/>
        </p:blipFill>
        <p:spPr>
          <a:xfrm>
            <a:off x="1532" y="2564903"/>
            <a:ext cx="9144000" cy="1296145"/>
          </a:xfrm>
          <a:prstGeom prst="rect">
            <a:avLst/>
          </a:prstGeom>
        </p:spPr>
      </p:pic>
      <p:pic>
        <p:nvPicPr>
          <p:cNvPr id="9" name="図 8">
            <a:extLst>
              <a:ext uri="{FF2B5EF4-FFF2-40B4-BE49-F238E27FC236}">
                <a16:creationId xmlns:a16="http://schemas.microsoft.com/office/drawing/2014/main" id="{DDA1022B-C4C6-CABD-A358-2A4FA66EC5BB}"/>
              </a:ext>
            </a:extLst>
          </p:cNvPr>
          <p:cNvPicPr>
            <a:picLocks noChangeAspect="1"/>
          </p:cNvPicPr>
          <p:nvPr/>
        </p:nvPicPr>
        <p:blipFill rotWithShape="1">
          <a:blip r:embed="rId5"/>
          <a:srcRect t="54365" b="16235"/>
          <a:stretch/>
        </p:blipFill>
        <p:spPr>
          <a:xfrm>
            <a:off x="1532" y="3817633"/>
            <a:ext cx="9144000" cy="20162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62000"/>
    </mc:Choice>
    <mc:Fallback xmlns="">
      <p:transition spd="slow" advClick="0" advTm="6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par>
                                <p:cTn id="8" presetID="22" presetClass="entr" presetSubtype="1" fill="hold" nodeType="withEffect">
                                  <p:stCondLst>
                                    <p:cond delay="150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1900"/>
                                        <p:tgtEl>
                                          <p:spTgt spid="3"/>
                                        </p:tgtEl>
                                      </p:cBhvr>
                                    </p:animEffect>
                                  </p:childTnLst>
                                </p:cTn>
                              </p:par>
                              <p:par>
                                <p:cTn id="11" presetID="22" presetClass="entr" presetSubtype="1" fill="hold" nodeType="withEffect">
                                  <p:stCondLst>
                                    <p:cond delay="1460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17800"/>
                                        <p:tgtEl>
                                          <p:spTgt spid="8"/>
                                        </p:tgtEl>
                                      </p:cBhvr>
                                    </p:animEffect>
                                  </p:childTnLst>
                                </p:cTn>
                              </p:par>
                              <p:par>
                                <p:cTn id="14" presetID="22" presetClass="entr" presetSubtype="1" fill="hold" nodeType="withEffect">
                                  <p:stCondLst>
                                    <p:cond delay="3230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5400"/>
                                        <p:tgtEl>
                                          <p:spTgt spid="9"/>
                                        </p:tgtEl>
                                      </p:cBhvr>
                                    </p:animEffect>
                                  </p:childTnLst>
                                </p:cTn>
                              </p:par>
                              <p:par>
                                <p:cTn id="17" presetID="1" presetClass="mediacall" presetSubtype="0" fill="hold" nodeType="withEffect">
                                  <p:stCondLst>
                                    <p:cond delay="600"/>
                                  </p:stCondLst>
                                  <p:childTnLst>
                                    <p:cmd type="call" cmd="playFrom(0.0)">
                                      <p:cBhvr>
                                        <p:cTn id="18" dur="604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4323</TotalTime>
  <Words>281</Words>
  <Application>Microsoft Office PowerPoint</Application>
  <PresentationFormat>画面に合わせる (4:3)</PresentationFormat>
  <Paragraphs>21</Paragraphs>
  <Slides>3</Slides>
  <Notes>3</Notes>
  <HiddenSlides>0</HiddenSlides>
  <MMClips>3</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3</vt:i4>
      </vt:variant>
    </vt:vector>
  </HeadingPairs>
  <TitlesOfParts>
    <vt:vector size="6" baseType="lpstr">
      <vt:lpstr>Arial</vt:lpstr>
      <vt:lpstr>Calibri</vt:lpstr>
      <vt:lpstr>Office テーマ</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青木　隆</dc:creator>
  <cp:lastModifiedBy>優人</cp:lastModifiedBy>
  <cp:revision>314</cp:revision>
  <cp:lastPrinted>2023-05-28T23:22:45Z</cp:lastPrinted>
  <dcterms:created xsi:type="dcterms:W3CDTF">2008-08-31T13:10:26Z</dcterms:created>
  <dcterms:modified xsi:type="dcterms:W3CDTF">2023-08-08T09:49:11Z</dcterms:modified>
</cp:coreProperties>
</file>